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F_37BDAB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handoutMasterIdLst>
    <p:handoutMasterId r:id="rId19"/>
  </p:handoutMasterIdLst>
  <p:sldIdLst>
    <p:sldId id="256" r:id="rId5"/>
    <p:sldId id="268" r:id="rId6"/>
    <p:sldId id="263" r:id="rId7"/>
    <p:sldId id="269" r:id="rId8"/>
    <p:sldId id="265" r:id="rId9"/>
    <p:sldId id="266" r:id="rId10"/>
    <p:sldId id="262"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32" userDrawn="1">
          <p15:clr>
            <a:srgbClr val="A4A3A4"/>
          </p15:clr>
        </p15:guide>
        <p15:guide id="4" orient="horz" pos="4032" userDrawn="1">
          <p15:clr>
            <a:srgbClr val="A4A3A4"/>
          </p15:clr>
        </p15:guide>
        <p15:guide id="7" pos="3840" userDrawn="1">
          <p15:clr>
            <a:srgbClr val="A4A3A4"/>
          </p15:clr>
        </p15:guide>
        <p15:guide id="8" orient="horz" pos="39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35D032-C91A-F82A-D8B7-C06E83E9D9EE}" name="Eric Gold" initials="EG" userId="S::Eric.Gold@ednw.org::b6cf958c-856f-4440-8aee-f7dbb254b8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7D0B9-9D08-CA46-83CF-17BDB7CC85C5}" v="204" dt="2023-11-15T01:14:06.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551"/>
  </p:normalViewPr>
  <p:slideViewPr>
    <p:cSldViewPr snapToGrid="0">
      <p:cViewPr varScale="1">
        <p:scale>
          <a:sx n="93" d="100"/>
          <a:sy n="93" d="100"/>
        </p:scale>
        <p:origin x="1768" y="208"/>
      </p:cViewPr>
      <p:guideLst>
        <p:guide pos="624"/>
        <p:guide pos="7032"/>
        <p:guide orient="horz" pos="4032"/>
        <p:guide pos="3840"/>
        <p:guide orient="horz" pos="39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Brodnikova" userId="8cc92941-ad6a-4ef3-bb01-a71e95f3817c" providerId="ADAL" clId="{9B60AAAF-56CA-8141-8EBA-EBBE7164505D}"/>
    <pc:docChg chg="undo custSel addSld delSld modSld sldOrd">
      <pc:chgData name="Valerie Brodnikova" userId="8cc92941-ad6a-4ef3-bb01-a71e95f3817c" providerId="ADAL" clId="{9B60AAAF-56CA-8141-8EBA-EBBE7164505D}" dt="2023-08-23T16:43:03.023" v="325" actId="2696"/>
      <pc:docMkLst>
        <pc:docMk/>
      </pc:docMkLst>
      <pc:sldChg chg="modSp mod">
        <pc:chgData name="Valerie Brodnikova" userId="8cc92941-ad6a-4ef3-bb01-a71e95f3817c" providerId="ADAL" clId="{9B60AAAF-56CA-8141-8EBA-EBBE7164505D}" dt="2023-08-23T16:41:55.973" v="288" actId="14100"/>
        <pc:sldMkLst>
          <pc:docMk/>
          <pc:sldMk cId="2465692573" sldId="256"/>
        </pc:sldMkLst>
        <pc:spChg chg="mod">
          <ac:chgData name="Valerie Brodnikova" userId="8cc92941-ad6a-4ef3-bb01-a71e95f3817c" providerId="ADAL" clId="{9B60AAAF-56CA-8141-8EBA-EBBE7164505D}" dt="2023-08-23T16:41:55.973" v="288" actId="14100"/>
          <ac:spMkLst>
            <pc:docMk/>
            <pc:sldMk cId="2465692573" sldId="256"/>
            <ac:spMk id="2" creationId="{924BF42B-A8A6-084F-B760-3D87678251D6}"/>
          </ac:spMkLst>
        </pc:spChg>
      </pc:sldChg>
      <pc:sldChg chg="del">
        <pc:chgData name="Valerie Brodnikova" userId="8cc92941-ad6a-4ef3-bb01-a71e95f3817c" providerId="ADAL" clId="{9B60AAAF-56CA-8141-8EBA-EBBE7164505D}" dt="2023-08-23T16:42:04.026" v="289" actId="2696"/>
        <pc:sldMkLst>
          <pc:docMk/>
          <pc:sldMk cId="1091713092" sldId="257"/>
        </pc:sldMkLst>
      </pc:sldChg>
      <pc:sldChg chg="del">
        <pc:chgData name="Valerie Brodnikova" userId="8cc92941-ad6a-4ef3-bb01-a71e95f3817c" providerId="ADAL" clId="{9B60AAAF-56CA-8141-8EBA-EBBE7164505D}" dt="2023-08-23T16:42:04.026" v="289" actId="2696"/>
        <pc:sldMkLst>
          <pc:docMk/>
          <pc:sldMk cId="956984735" sldId="274"/>
        </pc:sldMkLst>
      </pc:sldChg>
      <pc:sldChg chg="addSp delSp modSp add mod setBg delDesignElem">
        <pc:chgData name="Valerie Brodnikova" userId="8cc92941-ad6a-4ef3-bb01-a71e95f3817c" providerId="ADAL" clId="{9B60AAAF-56CA-8141-8EBA-EBBE7164505D}" dt="2023-08-23T16:41:35.973" v="284" actId="14100"/>
        <pc:sldMkLst>
          <pc:docMk/>
          <pc:sldMk cId="2862907297" sldId="275"/>
        </pc:sldMkLst>
        <pc:spChg chg="del">
          <ac:chgData name="Valerie Brodnikova" userId="8cc92941-ad6a-4ef3-bb01-a71e95f3817c" providerId="ADAL" clId="{9B60AAAF-56CA-8141-8EBA-EBBE7164505D}" dt="2023-08-23T16:32:28.712" v="5" actId="478"/>
          <ac:spMkLst>
            <pc:docMk/>
            <pc:sldMk cId="2862907297" sldId="275"/>
            <ac:spMk id="2" creationId="{E39B3C44-F6FC-FDC7-8ED2-727157A3E68B}"/>
          </ac:spMkLst>
        </pc:spChg>
        <pc:spChg chg="del">
          <ac:chgData name="Valerie Brodnikova" userId="8cc92941-ad6a-4ef3-bb01-a71e95f3817c" providerId="ADAL" clId="{9B60AAAF-56CA-8141-8EBA-EBBE7164505D}" dt="2023-08-23T16:32:55.589" v="25" actId="478"/>
          <ac:spMkLst>
            <pc:docMk/>
            <pc:sldMk cId="2862907297" sldId="275"/>
            <ac:spMk id="5" creationId="{B02189B3-CA57-A996-4391-CCCD8B3A1D12}"/>
          </ac:spMkLst>
        </pc:spChg>
        <pc:spChg chg="add mod">
          <ac:chgData name="Valerie Brodnikova" userId="8cc92941-ad6a-4ef3-bb01-a71e95f3817c" providerId="ADAL" clId="{9B60AAAF-56CA-8141-8EBA-EBBE7164505D}" dt="2023-08-23T16:41:35.973" v="284" actId="14100"/>
          <ac:spMkLst>
            <pc:docMk/>
            <pc:sldMk cId="2862907297" sldId="275"/>
            <ac:spMk id="11" creationId="{B47CB771-584A-319C-DAA3-CBA83CDAC2DA}"/>
          </ac:spMkLst>
        </pc:spChg>
        <pc:spChg chg="add mod">
          <ac:chgData name="Valerie Brodnikova" userId="8cc92941-ad6a-4ef3-bb01-a71e95f3817c" providerId="ADAL" clId="{9B60AAAF-56CA-8141-8EBA-EBBE7164505D}" dt="2023-08-23T16:34:15.835" v="48" actId="20577"/>
          <ac:spMkLst>
            <pc:docMk/>
            <pc:sldMk cId="2862907297" sldId="275"/>
            <ac:spMk id="13" creationId="{364CAECA-A87C-8E28-E39D-1B705017B422}"/>
          </ac:spMkLst>
        </pc:spChg>
        <pc:spChg chg="del">
          <ac:chgData name="Valerie Brodnikova" userId="8cc92941-ad6a-4ef3-bb01-a71e95f3817c" providerId="ADAL" clId="{9B60AAAF-56CA-8141-8EBA-EBBE7164505D}" dt="2023-08-23T16:32:17.707" v="4"/>
          <ac:spMkLst>
            <pc:docMk/>
            <pc:sldMk cId="2862907297" sldId="275"/>
            <ac:spMk id="38" creationId="{09C509D2-0C1A-47B8-89C1-D3AB17D45256}"/>
          </ac:spMkLst>
        </pc:spChg>
        <pc:picChg chg="mod">
          <ac:chgData name="Valerie Brodnikova" userId="8cc92941-ad6a-4ef3-bb01-a71e95f3817c" providerId="ADAL" clId="{9B60AAAF-56CA-8141-8EBA-EBBE7164505D}" dt="2023-08-23T16:32:51.656" v="24" actId="1035"/>
          <ac:picMkLst>
            <pc:docMk/>
            <pc:sldMk cId="2862907297" sldId="275"/>
            <ac:picMk id="3" creationId="{B5857666-F2F0-BD9A-B131-C2D41456C7A1}"/>
          </ac:picMkLst>
        </pc:picChg>
        <pc:picChg chg="del">
          <ac:chgData name="Valerie Brodnikova" userId="8cc92941-ad6a-4ef3-bb01-a71e95f3817c" providerId="ADAL" clId="{9B60AAAF-56CA-8141-8EBA-EBBE7164505D}" dt="2023-08-23T16:32:45.043" v="12" actId="478"/>
          <ac:picMkLst>
            <pc:docMk/>
            <pc:sldMk cId="2862907297" sldId="275"/>
            <ac:picMk id="9" creationId="{06FB04A0-E8BC-7C00-771F-B4029F1E2DEB}"/>
          </ac:picMkLst>
        </pc:picChg>
      </pc:sldChg>
      <pc:sldChg chg="del">
        <pc:chgData name="Valerie Brodnikova" userId="8cc92941-ad6a-4ef3-bb01-a71e95f3817c" providerId="ADAL" clId="{9B60AAAF-56CA-8141-8EBA-EBBE7164505D}" dt="2023-08-23T16:42:04.026" v="289" actId="2696"/>
        <pc:sldMkLst>
          <pc:docMk/>
          <pc:sldMk cId="1461439742" sldId="276"/>
        </pc:sldMkLst>
      </pc:sldChg>
      <pc:sldChg chg="del">
        <pc:chgData name="Valerie Brodnikova" userId="8cc92941-ad6a-4ef3-bb01-a71e95f3817c" providerId="ADAL" clId="{9B60AAAF-56CA-8141-8EBA-EBBE7164505D}" dt="2023-08-23T16:42:04.026" v="289" actId="2696"/>
        <pc:sldMkLst>
          <pc:docMk/>
          <pc:sldMk cId="23820148" sldId="277"/>
        </pc:sldMkLst>
      </pc:sldChg>
      <pc:sldChg chg="del">
        <pc:chgData name="Valerie Brodnikova" userId="8cc92941-ad6a-4ef3-bb01-a71e95f3817c" providerId="ADAL" clId="{9B60AAAF-56CA-8141-8EBA-EBBE7164505D}" dt="2023-08-23T16:42:04.026" v="289" actId="2696"/>
        <pc:sldMkLst>
          <pc:docMk/>
          <pc:sldMk cId="2265209997" sldId="278"/>
        </pc:sldMkLst>
      </pc:sldChg>
      <pc:sldChg chg="del">
        <pc:chgData name="Valerie Brodnikova" userId="8cc92941-ad6a-4ef3-bb01-a71e95f3817c" providerId="ADAL" clId="{9B60AAAF-56CA-8141-8EBA-EBBE7164505D}" dt="2023-08-23T16:42:04.026" v="289" actId="2696"/>
        <pc:sldMkLst>
          <pc:docMk/>
          <pc:sldMk cId="3733865982" sldId="279"/>
        </pc:sldMkLst>
      </pc:sldChg>
      <pc:sldChg chg="del">
        <pc:chgData name="Valerie Brodnikova" userId="8cc92941-ad6a-4ef3-bb01-a71e95f3817c" providerId="ADAL" clId="{9B60AAAF-56CA-8141-8EBA-EBBE7164505D}" dt="2023-08-23T16:42:04.026" v="289" actId="2696"/>
        <pc:sldMkLst>
          <pc:docMk/>
          <pc:sldMk cId="3699139461" sldId="280"/>
        </pc:sldMkLst>
      </pc:sldChg>
      <pc:sldChg chg="del">
        <pc:chgData name="Valerie Brodnikova" userId="8cc92941-ad6a-4ef3-bb01-a71e95f3817c" providerId="ADAL" clId="{9B60AAAF-56CA-8141-8EBA-EBBE7164505D}" dt="2023-08-23T16:42:04.026" v="289" actId="2696"/>
        <pc:sldMkLst>
          <pc:docMk/>
          <pc:sldMk cId="1199614757" sldId="282"/>
        </pc:sldMkLst>
      </pc:sldChg>
      <pc:sldChg chg="del">
        <pc:chgData name="Valerie Brodnikova" userId="8cc92941-ad6a-4ef3-bb01-a71e95f3817c" providerId="ADAL" clId="{9B60AAAF-56CA-8141-8EBA-EBBE7164505D}" dt="2023-08-23T16:42:04.026" v="289" actId="2696"/>
        <pc:sldMkLst>
          <pc:docMk/>
          <pc:sldMk cId="688310068" sldId="283"/>
        </pc:sldMkLst>
      </pc:sldChg>
      <pc:sldChg chg="del">
        <pc:chgData name="Valerie Brodnikova" userId="8cc92941-ad6a-4ef3-bb01-a71e95f3817c" providerId="ADAL" clId="{9B60AAAF-56CA-8141-8EBA-EBBE7164505D}" dt="2023-08-23T16:42:04.026" v="289" actId="2696"/>
        <pc:sldMkLst>
          <pc:docMk/>
          <pc:sldMk cId="3688037577" sldId="285"/>
        </pc:sldMkLst>
      </pc:sldChg>
      <pc:sldChg chg="del">
        <pc:chgData name="Valerie Brodnikova" userId="8cc92941-ad6a-4ef3-bb01-a71e95f3817c" providerId="ADAL" clId="{9B60AAAF-56CA-8141-8EBA-EBBE7164505D}" dt="2023-08-23T16:42:04.026" v="289" actId="2696"/>
        <pc:sldMkLst>
          <pc:docMk/>
          <pc:sldMk cId="1539760775" sldId="286"/>
        </pc:sldMkLst>
      </pc:sldChg>
      <pc:sldChg chg="del">
        <pc:chgData name="Valerie Brodnikova" userId="8cc92941-ad6a-4ef3-bb01-a71e95f3817c" providerId="ADAL" clId="{9B60AAAF-56CA-8141-8EBA-EBBE7164505D}" dt="2023-08-23T16:42:04.026" v="289" actId="2696"/>
        <pc:sldMkLst>
          <pc:docMk/>
          <pc:sldMk cId="1689981849" sldId="287"/>
        </pc:sldMkLst>
      </pc:sldChg>
      <pc:sldChg chg="del">
        <pc:chgData name="Valerie Brodnikova" userId="8cc92941-ad6a-4ef3-bb01-a71e95f3817c" providerId="ADAL" clId="{9B60AAAF-56CA-8141-8EBA-EBBE7164505D}" dt="2023-08-23T16:42:04.026" v="289" actId="2696"/>
        <pc:sldMkLst>
          <pc:docMk/>
          <pc:sldMk cId="4194769205" sldId="288"/>
        </pc:sldMkLst>
      </pc:sldChg>
      <pc:sldChg chg="del">
        <pc:chgData name="Valerie Brodnikova" userId="8cc92941-ad6a-4ef3-bb01-a71e95f3817c" providerId="ADAL" clId="{9B60AAAF-56CA-8141-8EBA-EBBE7164505D}" dt="2023-08-23T16:42:04.026" v="289" actId="2696"/>
        <pc:sldMkLst>
          <pc:docMk/>
          <pc:sldMk cId="685365344" sldId="289"/>
        </pc:sldMkLst>
      </pc:sldChg>
      <pc:sldChg chg="del">
        <pc:chgData name="Valerie Brodnikova" userId="8cc92941-ad6a-4ef3-bb01-a71e95f3817c" providerId="ADAL" clId="{9B60AAAF-56CA-8141-8EBA-EBBE7164505D}" dt="2023-08-23T16:42:04.026" v="289" actId="2696"/>
        <pc:sldMkLst>
          <pc:docMk/>
          <pc:sldMk cId="746124460" sldId="290"/>
        </pc:sldMkLst>
      </pc:sldChg>
      <pc:sldChg chg="del">
        <pc:chgData name="Valerie Brodnikova" userId="8cc92941-ad6a-4ef3-bb01-a71e95f3817c" providerId="ADAL" clId="{9B60AAAF-56CA-8141-8EBA-EBBE7164505D}" dt="2023-08-23T16:42:04.026" v="289" actId="2696"/>
        <pc:sldMkLst>
          <pc:docMk/>
          <pc:sldMk cId="185075238" sldId="291"/>
        </pc:sldMkLst>
      </pc:sldChg>
      <pc:sldChg chg="addSp delSp modSp add mod">
        <pc:chgData name="Valerie Brodnikova" userId="8cc92941-ad6a-4ef3-bb01-a71e95f3817c" providerId="ADAL" clId="{9B60AAAF-56CA-8141-8EBA-EBBE7164505D}" dt="2023-08-23T16:41:32.378" v="283" actId="14100"/>
        <pc:sldMkLst>
          <pc:docMk/>
          <pc:sldMk cId="2925625974" sldId="292"/>
        </pc:sldMkLst>
        <pc:spChg chg="del">
          <ac:chgData name="Valerie Brodnikova" userId="8cc92941-ad6a-4ef3-bb01-a71e95f3817c" providerId="ADAL" clId="{9B60AAAF-56CA-8141-8EBA-EBBE7164505D}" dt="2023-08-23T16:34:47.109" v="52" actId="478"/>
          <ac:spMkLst>
            <pc:docMk/>
            <pc:sldMk cId="2925625974" sldId="292"/>
            <ac:spMk id="4" creationId="{1ECA9BB7-A921-DDB6-AFAA-DA21AB6B7876}"/>
          </ac:spMkLst>
        </pc:spChg>
        <pc:spChg chg="add mod">
          <ac:chgData name="Valerie Brodnikova" userId="8cc92941-ad6a-4ef3-bb01-a71e95f3817c" providerId="ADAL" clId="{9B60AAAF-56CA-8141-8EBA-EBBE7164505D}" dt="2023-08-23T16:41:32.378" v="283" actId="14100"/>
          <ac:spMkLst>
            <pc:docMk/>
            <pc:sldMk cId="2925625974" sldId="292"/>
            <ac:spMk id="5" creationId="{405440DD-8F78-52EF-71D4-E81B6C53627D}"/>
          </ac:spMkLst>
        </pc:spChg>
        <pc:picChg chg="mod">
          <ac:chgData name="Valerie Brodnikova" userId="8cc92941-ad6a-4ef3-bb01-a71e95f3817c" providerId="ADAL" clId="{9B60AAAF-56CA-8141-8EBA-EBBE7164505D}" dt="2023-08-23T16:35:13.300" v="76" actId="1037"/>
          <ac:picMkLst>
            <pc:docMk/>
            <pc:sldMk cId="2925625974" sldId="292"/>
            <ac:picMk id="2" creationId="{BE5054E8-CBD7-BC2F-C889-72089141C4D0}"/>
          </ac:picMkLst>
        </pc:picChg>
        <pc:picChg chg="del">
          <ac:chgData name="Valerie Brodnikova" userId="8cc92941-ad6a-4ef3-bb01-a71e95f3817c" providerId="ADAL" clId="{9B60AAAF-56CA-8141-8EBA-EBBE7164505D}" dt="2023-08-23T16:34:41.332" v="49" actId="478"/>
          <ac:picMkLst>
            <pc:docMk/>
            <pc:sldMk cId="2925625974" sldId="292"/>
            <ac:picMk id="9" creationId="{EAC004D2-2346-4448-91BB-CB98042FFA31}"/>
          </ac:picMkLst>
        </pc:picChg>
      </pc:sldChg>
      <pc:sldChg chg="delSp modSp add del mod setBg delDesignElem">
        <pc:chgData name="Valerie Brodnikova" userId="8cc92941-ad6a-4ef3-bb01-a71e95f3817c" providerId="ADAL" clId="{9B60AAAF-56CA-8141-8EBA-EBBE7164505D}" dt="2023-08-23T16:36:28.161" v="128" actId="2696"/>
        <pc:sldMkLst>
          <pc:docMk/>
          <pc:sldMk cId="1820361387" sldId="293"/>
        </pc:sldMkLst>
        <pc:spChg chg="mod">
          <ac:chgData name="Valerie Brodnikova" userId="8cc92941-ad6a-4ef3-bb01-a71e95f3817c" providerId="ADAL" clId="{9B60AAAF-56CA-8141-8EBA-EBBE7164505D}" dt="2023-08-23T16:35:29.877" v="80" actId="20577"/>
          <ac:spMkLst>
            <pc:docMk/>
            <pc:sldMk cId="1820361387" sldId="293"/>
            <ac:spMk id="4" creationId="{7E585A07-6374-3171-488A-231B4F8144AD}"/>
          </ac:spMkLst>
        </pc:spChg>
        <pc:spChg chg="del">
          <ac:chgData name="Valerie Brodnikova" userId="8cc92941-ad6a-4ef3-bb01-a71e95f3817c" providerId="ADAL" clId="{9B60AAAF-56CA-8141-8EBA-EBBE7164505D}" dt="2023-08-23T16:32:17.707" v="4"/>
          <ac:spMkLst>
            <pc:docMk/>
            <pc:sldMk cId="1820361387" sldId="293"/>
            <ac:spMk id="15" creationId="{04812C46-200A-4DEB-A05E-3ED6C68C2387}"/>
          </ac:spMkLst>
        </pc:spChg>
        <pc:spChg chg="del">
          <ac:chgData name="Valerie Brodnikova" userId="8cc92941-ad6a-4ef3-bb01-a71e95f3817c" providerId="ADAL" clId="{9B60AAAF-56CA-8141-8EBA-EBBE7164505D}" dt="2023-08-23T16:32:17.707" v="4"/>
          <ac:spMkLst>
            <pc:docMk/>
            <pc:sldMk cId="1820361387" sldId="293"/>
            <ac:spMk id="16" creationId="{D1EA859B-E555-4109-94F3-6700E046E008}"/>
          </ac:spMkLst>
        </pc:spChg>
      </pc:sldChg>
      <pc:sldChg chg="add del setBg">
        <pc:chgData name="Valerie Brodnikova" userId="8cc92941-ad6a-4ef3-bb01-a71e95f3817c" providerId="ADAL" clId="{9B60AAAF-56CA-8141-8EBA-EBBE7164505D}" dt="2023-08-23T16:38:12.320" v="174" actId="2696"/>
        <pc:sldMkLst>
          <pc:docMk/>
          <pc:sldMk cId="2420918941" sldId="294"/>
        </pc:sldMkLst>
      </pc:sldChg>
      <pc:sldChg chg="delSp add del setBg delDesignElem">
        <pc:chgData name="Valerie Brodnikova" userId="8cc92941-ad6a-4ef3-bb01-a71e95f3817c" providerId="ADAL" clId="{9B60AAAF-56CA-8141-8EBA-EBBE7164505D}" dt="2023-08-23T16:39:13.051" v="190" actId="2696"/>
        <pc:sldMkLst>
          <pc:docMk/>
          <pc:sldMk cId="1762287603" sldId="295"/>
        </pc:sldMkLst>
        <pc:spChg chg="del">
          <ac:chgData name="Valerie Brodnikova" userId="8cc92941-ad6a-4ef3-bb01-a71e95f3817c" providerId="ADAL" clId="{9B60AAAF-56CA-8141-8EBA-EBBE7164505D}" dt="2023-08-23T16:32:17.707" v="4"/>
          <ac:spMkLst>
            <pc:docMk/>
            <pc:sldMk cId="1762287603" sldId="295"/>
            <ac:spMk id="18" creationId="{AC8710B4-A815-4082-9E4F-F13A0007090C}"/>
          </ac:spMkLst>
        </pc:spChg>
        <pc:spChg chg="del">
          <ac:chgData name="Valerie Brodnikova" userId="8cc92941-ad6a-4ef3-bb01-a71e95f3817c" providerId="ADAL" clId="{9B60AAAF-56CA-8141-8EBA-EBBE7164505D}" dt="2023-08-23T16:32:17.707" v="4"/>
          <ac:spMkLst>
            <pc:docMk/>
            <pc:sldMk cId="1762287603" sldId="295"/>
            <ac:spMk id="19" creationId="{5FDF4720-5445-47BE-89FE-E40D1AE6F619}"/>
          </ac:spMkLst>
        </pc:spChg>
      </pc:sldChg>
      <pc:sldChg chg="add del setBg">
        <pc:chgData name="Valerie Brodnikova" userId="8cc92941-ad6a-4ef3-bb01-a71e95f3817c" providerId="ADAL" clId="{9B60AAAF-56CA-8141-8EBA-EBBE7164505D}" dt="2023-08-23T16:40:41.587" v="268" actId="2696"/>
        <pc:sldMkLst>
          <pc:docMk/>
          <pc:sldMk cId="1472294775" sldId="296"/>
        </pc:sldMkLst>
      </pc:sldChg>
      <pc:sldChg chg="delSp modSp add del mod setBg delDesignElem">
        <pc:chgData name="Valerie Brodnikova" userId="8cc92941-ad6a-4ef3-bb01-a71e95f3817c" providerId="ADAL" clId="{9B60AAAF-56CA-8141-8EBA-EBBE7164505D}" dt="2023-08-23T16:43:03.023" v="325" actId="2696"/>
        <pc:sldMkLst>
          <pc:docMk/>
          <pc:sldMk cId="3781629611" sldId="297"/>
        </pc:sldMkLst>
        <pc:spChg chg="mod">
          <ac:chgData name="Valerie Brodnikova" userId="8cc92941-ad6a-4ef3-bb01-a71e95f3817c" providerId="ADAL" clId="{9B60AAAF-56CA-8141-8EBA-EBBE7164505D}" dt="2023-08-23T16:41:03.306" v="275" actId="207"/>
          <ac:spMkLst>
            <pc:docMk/>
            <pc:sldMk cId="3781629611" sldId="297"/>
            <ac:spMk id="2" creationId="{56F52EC0-DE80-715E-0EFA-D94612B640FF}"/>
          </ac:spMkLst>
        </pc:spChg>
        <pc:spChg chg="mod">
          <ac:chgData name="Valerie Brodnikova" userId="8cc92941-ad6a-4ef3-bb01-a71e95f3817c" providerId="ADAL" clId="{9B60AAAF-56CA-8141-8EBA-EBBE7164505D}" dt="2023-08-23T16:41:00.699" v="274" actId="207"/>
          <ac:spMkLst>
            <pc:docMk/>
            <pc:sldMk cId="3781629611" sldId="297"/>
            <ac:spMk id="4" creationId="{1EBC58E9-12D6-46DC-E3D4-BC7E46D3813B}"/>
          </ac:spMkLst>
        </pc:spChg>
        <pc:spChg chg="del">
          <ac:chgData name="Valerie Brodnikova" userId="8cc92941-ad6a-4ef3-bb01-a71e95f3817c" providerId="ADAL" clId="{9B60AAAF-56CA-8141-8EBA-EBBE7164505D}" dt="2023-08-23T16:32:17.707" v="4"/>
          <ac:spMkLst>
            <pc:docMk/>
            <pc:sldMk cId="3781629611" sldId="297"/>
            <ac:spMk id="13" creationId="{33CD251C-A887-4D2F-925B-FC097198538B}"/>
          </ac:spMkLst>
        </pc:spChg>
        <pc:spChg chg="del">
          <ac:chgData name="Valerie Brodnikova" userId="8cc92941-ad6a-4ef3-bb01-a71e95f3817c" providerId="ADAL" clId="{9B60AAAF-56CA-8141-8EBA-EBBE7164505D}" dt="2023-08-23T16:32:17.707" v="4"/>
          <ac:spMkLst>
            <pc:docMk/>
            <pc:sldMk cId="3781629611" sldId="297"/>
            <ac:spMk id="15" creationId="{3B2069EE-A08E-44F0-B3F9-3CF8CC2DCAD5}"/>
          </ac:spMkLst>
        </pc:spChg>
        <pc:grpChg chg="del">
          <ac:chgData name="Valerie Brodnikova" userId="8cc92941-ad6a-4ef3-bb01-a71e95f3817c" providerId="ADAL" clId="{9B60AAAF-56CA-8141-8EBA-EBBE7164505D}" dt="2023-08-23T16:32:17.707" v="4"/>
          <ac:grpSpMkLst>
            <pc:docMk/>
            <pc:sldMk cId="3781629611" sldId="297"/>
            <ac:grpSpMk id="17" creationId="{9C6E8597-0CCE-4A8A-9326-AA52691A1C81}"/>
          </ac:grpSpMkLst>
        </pc:grpChg>
        <pc:picChg chg="mod">
          <ac:chgData name="Valerie Brodnikova" userId="8cc92941-ad6a-4ef3-bb01-a71e95f3817c" providerId="ADAL" clId="{9B60AAAF-56CA-8141-8EBA-EBBE7164505D}" dt="2023-08-23T16:40:55.871" v="273" actId="1076"/>
          <ac:picMkLst>
            <pc:docMk/>
            <pc:sldMk cId="3781629611" sldId="297"/>
            <ac:picMk id="6" creationId="{CA94918C-1588-CCAF-3BB8-00990E335E42}"/>
          </ac:picMkLst>
        </pc:picChg>
        <pc:picChg chg="mod">
          <ac:chgData name="Valerie Brodnikova" userId="8cc92941-ad6a-4ef3-bb01-a71e95f3817c" providerId="ADAL" clId="{9B60AAAF-56CA-8141-8EBA-EBBE7164505D}" dt="2023-08-23T16:40:55.871" v="273" actId="1076"/>
          <ac:picMkLst>
            <pc:docMk/>
            <pc:sldMk cId="3781629611" sldId="297"/>
            <ac:picMk id="8" creationId="{40410713-6EF3-F7A3-A265-DF28F1A52947}"/>
          </ac:picMkLst>
        </pc:picChg>
      </pc:sldChg>
      <pc:sldChg chg="addSp delSp modSp add mod ord">
        <pc:chgData name="Valerie Brodnikova" userId="8cc92941-ad6a-4ef3-bb01-a71e95f3817c" providerId="ADAL" clId="{9B60AAAF-56CA-8141-8EBA-EBBE7164505D}" dt="2023-08-23T16:41:28.507" v="282" actId="14100"/>
        <pc:sldMkLst>
          <pc:docMk/>
          <pc:sldMk cId="727957558" sldId="298"/>
        </pc:sldMkLst>
        <pc:spChg chg="add del mod">
          <ac:chgData name="Valerie Brodnikova" userId="8cc92941-ad6a-4ef3-bb01-a71e95f3817c" providerId="ADAL" clId="{9B60AAAF-56CA-8141-8EBA-EBBE7164505D}" dt="2023-08-23T16:35:51.953" v="89" actId="478"/>
          <ac:spMkLst>
            <pc:docMk/>
            <pc:sldMk cId="727957558" sldId="298"/>
            <ac:spMk id="2" creationId="{3316DC44-FCED-0C31-9DC7-174302EE5869}"/>
          </ac:spMkLst>
        </pc:spChg>
        <pc:spChg chg="mod">
          <ac:chgData name="Valerie Brodnikova" userId="8cc92941-ad6a-4ef3-bb01-a71e95f3817c" providerId="ADAL" clId="{9B60AAAF-56CA-8141-8EBA-EBBE7164505D}" dt="2023-08-23T16:41:28.507" v="282" actId="14100"/>
          <ac:spMkLst>
            <pc:docMk/>
            <pc:sldMk cId="727957558" sldId="298"/>
            <ac:spMk id="11" creationId="{B47CB771-584A-319C-DAA3-CBA83CDAC2DA}"/>
          </ac:spMkLst>
        </pc:spChg>
        <pc:spChg chg="mod">
          <ac:chgData name="Valerie Brodnikova" userId="8cc92941-ad6a-4ef3-bb01-a71e95f3817c" providerId="ADAL" clId="{9B60AAAF-56CA-8141-8EBA-EBBE7164505D}" dt="2023-08-23T16:36:25.634" v="127" actId="1038"/>
          <ac:spMkLst>
            <pc:docMk/>
            <pc:sldMk cId="727957558" sldId="298"/>
            <ac:spMk id="13" creationId="{364CAECA-A87C-8E28-E39D-1B705017B422}"/>
          </ac:spMkLst>
        </pc:spChg>
        <pc:picChg chg="del">
          <ac:chgData name="Valerie Brodnikova" userId="8cc92941-ad6a-4ef3-bb01-a71e95f3817c" providerId="ADAL" clId="{9B60AAAF-56CA-8141-8EBA-EBBE7164505D}" dt="2023-08-23T16:35:44.825" v="85" actId="478"/>
          <ac:picMkLst>
            <pc:docMk/>
            <pc:sldMk cId="727957558" sldId="298"/>
            <ac:picMk id="3" creationId="{B5857666-F2F0-BD9A-B131-C2D41456C7A1}"/>
          </ac:picMkLst>
        </pc:picChg>
        <pc:picChg chg="del">
          <ac:chgData name="Valerie Brodnikova" userId="8cc92941-ad6a-4ef3-bb01-a71e95f3817c" providerId="ADAL" clId="{9B60AAAF-56CA-8141-8EBA-EBBE7164505D}" dt="2023-08-23T16:35:44.234" v="84" actId="478"/>
          <ac:picMkLst>
            <pc:docMk/>
            <pc:sldMk cId="727957558" sldId="298"/>
            <ac:picMk id="4" creationId="{EC425182-AAC4-7D3A-F03E-D606D890258F}"/>
          </ac:picMkLst>
        </pc:picChg>
        <pc:picChg chg="add mod modCrop">
          <ac:chgData name="Valerie Brodnikova" userId="8cc92941-ad6a-4ef3-bb01-a71e95f3817c" providerId="ADAL" clId="{9B60AAAF-56CA-8141-8EBA-EBBE7164505D}" dt="2023-08-23T16:36:19.594" v="116" actId="1037"/>
          <ac:picMkLst>
            <pc:docMk/>
            <pc:sldMk cId="727957558" sldId="298"/>
            <ac:picMk id="5" creationId="{2DA1D52A-2A37-65F4-76A7-6DF644371481}"/>
          </ac:picMkLst>
        </pc:picChg>
        <pc:picChg chg="del">
          <ac:chgData name="Valerie Brodnikova" userId="8cc92941-ad6a-4ef3-bb01-a71e95f3817c" providerId="ADAL" clId="{9B60AAAF-56CA-8141-8EBA-EBBE7164505D}" dt="2023-08-23T16:35:49.957" v="88" actId="478"/>
          <ac:picMkLst>
            <pc:docMk/>
            <pc:sldMk cId="727957558" sldId="298"/>
            <ac:picMk id="6" creationId="{8C59613B-981B-0F1D-2CD0-DCB0B6CA8430}"/>
          </ac:picMkLst>
        </pc:picChg>
        <pc:picChg chg="del">
          <ac:chgData name="Valerie Brodnikova" userId="8cc92941-ad6a-4ef3-bb01-a71e95f3817c" providerId="ADAL" clId="{9B60AAAF-56CA-8141-8EBA-EBBE7164505D}" dt="2023-08-23T16:35:49.387" v="87" actId="478"/>
          <ac:picMkLst>
            <pc:docMk/>
            <pc:sldMk cId="727957558" sldId="298"/>
            <ac:picMk id="7" creationId="{07FC1182-D046-82E8-98C2-957B42C6698C}"/>
          </ac:picMkLst>
        </pc:picChg>
        <pc:picChg chg="del">
          <ac:chgData name="Valerie Brodnikova" userId="8cc92941-ad6a-4ef3-bb01-a71e95f3817c" providerId="ADAL" clId="{9B60AAAF-56CA-8141-8EBA-EBBE7164505D}" dt="2023-08-23T16:35:45.333" v="86" actId="478"/>
          <ac:picMkLst>
            <pc:docMk/>
            <pc:sldMk cId="727957558" sldId="298"/>
            <ac:picMk id="8" creationId="{5C8A8D08-6738-7747-9506-6D7851B7F82A}"/>
          </ac:picMkLst>
        </pc:picChg>
      </pc:sldChg>
      <pc:sldChg chg="addSp delSp modSp add mod">
        <pc:chgData name="Valerie Brodnikova" userId="8cc92941-ad6a-4ef3-bb01-a71e95f3817c" providerId="ADAL" clId="{9B60AAAF-56CA-8141-8EBA-EBBE7164505D}" dt="2023-08-23T16:37:58.265" v="173" actId="1035"/>
        <pc:sldMkLst>
          <pc:docMk/>
          <pc:sldMk cId="3672791302" sldId="299"/>
        </pc:sldMkLst>
        <pc:spChg chg="add del mod">
          <ac:chgData name="Valerie Brodnikova" userId="8cc92941-ad6a-4ef3-bb01-a71e95f3817c" providerId="ADAL" clId="{9B60AAAF-56CA-8141-8EBA-EBBE7164505D}" dt="2023-08-23T16:37:15.724" v="135" actId="478"/>
          <ac:spMkLst>
            <pc:docMk/>
            <pc:sldMk cId="3672791302" sldId="299"/>
            <ac:spMk id="3" creationId="{EE7BAF7C-5D16-26A0-6ED9-844C921DA05B}"/>
          </ac:spMkLst>
        </pc:spChg>
        <pc:spChg chg="mod">
          <ac:chgData name="Valerie Brodnikova" userId="8cc92941-ad6a-4ef3-bb01-a71e95f3817c" providerId="ADAL" clId="{9B60AAAF-56CA-8141-8EBA-EBBE7164505D}" dt="2023-08-23T16:37:58.265" v="173" actId="1035"/>
          <ac:spMkLst>
            <pc:docMk/>
            <pc:sldMk cId="3672791302" sldId="299"/>
            <ac:spMk id="11" creationId="{B47CB771-584A-319C-DAA3-CBA83CDAC2DA}"/>
          </ac:spMkLst>
        </pc:spChg>
        <pc:spChg chg="mod">
          <ac:chgData name="Valerie Brodnikova" userId="8cc92941-ad6a-4ef3-bb01-a71e95f3817c" providerId="ADAL" clId="{9B60AAAF-56CA-8141-8EBA-EBBE7164505D}" dt="2023-08-23T16:37:28.039" v="139" actId="14100"/>
          <ac:spMkLst>
            <pc:docMk/>
            <pc:sldMk cId="3672791302" sldId="299"/>
            <ac:spMk id="13" creationId="{364CAECA-A87C-8E28-E39D-1B705017B422}"/>
          </ac:spMkLst>
        </pc:spChg>
        <pc:picChg chg="add mod">
          <ac:chgData name="Valerie Brodnikova" userId="8cc92941-ad6a-4ef3-bb01-a71e95f3817c" providerId="ADAL" clId="{9B60AAAF-56CA-8141-8EBA-EBBE7164505D}" dt="2023-08-23T16:37:52.433" v="167" actId="1035"/>
          <ac:picMkLst>
            <pc:docMk/>
            <pc:sldMk cId="3672791302" sldId="299"/>
            <ac:picMk id="4" creationId="{FA4B05F4-DC79-D9CF-CA39-5615F04F509D}"/>
          </ac:picMkLst>
        </pc:picChg>
        <pc:picChg chg="del">
          <ac:chgData name="Valerie Brodnikova" userId="8cc92941-ad6a-4ef3-bb01-a71e95f3817c" providerId="ADAL" clId="{9B60AAAF-56CA-8141-8EBA-EBBE7164505D}" dt="2023-08-23T16:37:14.152" v="134" actId="478"/>
          <ac:picMkLst>
            <pc:docMk/>
            <pc:sldMk cId="3672791302" sldId="299"/>
            <ac:picMk id="5" creationId="{2DA1D52A-2A37-65F4-76A7-6DF644371481}"/>
          </ac:picMkLst>
        </pc:picChg>
      </pc:sldChg>
      <pc:sldChg chg="addSp delSp modSp add mod ord">
        <pc:chgData name="Valerie Brodnikova" userId="8cc92941-ad6a-4ef3-bb01-a71e95f3817c" providerId="ADAL" clId="{9B60AAAF-56CA-8141-8EBA-EBBE7164505D}" dt="2023-08-23T16:41:24.274" v="281" actId="14100"/>
        <pc:sldMkLst>
          <pc:docMk/>
          <pc:sldMk cId="2772773447" sldId="300"/>
        </pc:sldMkLst>
        <pc:spChg chg="add del mod">
          <ac:chgData name="Valerie Brodnikova" userId="8cc92941-ad6a-4ef3-bb01-a71e95f3817c" providerId="ADAL" clId="{9B60AAAF-56CA-8141-8EBA-EBBE7164505D}" dt="2023-08-23T16:38:50.218" v="183" actId="478"/>
          <ac:spMkLst>
            <pc:docMk/>
            <pc:sldMk cId="2772773447" sldId="300"/>
            <ac:spMk id="2" creationId="{A3C07BD4-4561-4605-D992-B27A7898E68A}"/>
          </ac:spMkLst>
        </pc:spChg>
        <pc:spChg chg="mod">
          <ac:chgData name="Valerie Brodnikova" userId="8cc92941-ad6a-4ef3-bb01-a71e95f3817c" providerId="ADAL" clId="{9B60AAAF-56CA-8141-8EBA-EBBE7164505D}" dt="2023-08-23T16:41:24.274" v="281" actId="14100"/>
          <ac:spMkLst>
            <pc:docMk/>
            <pc:sldMk cId="2772773447" sldId="300"/>
            <ac:spMk id="11" creationId="{B47CB771-584A-319C-DAA3-CBA83CDAC2DA}"/>
          </ac:spMkLst>
        </pc:spChg>
        <pc:spChg chg="mod">
          <ac:chgData name="Valerie Brodnikova" userId="8cc92941-ad6a-4ef3-bb01-a71e95f3817c" providerId="ADAL" clId="{9B60AAAF-56CA-8141-8EBA-EBBE7164505D}" dt="2023-08-23T16:40:25.672" v="265" actId="1037"/>
          <ac:spMkLst>
            <pc:docMk/>
            <pc:sldMk cId="2772773447" sldId="300"/>
            <ac:spMk id="13" creationId="{364CAECA-A87C-8E28-E39D-1B705017B422}"/>
          </ac:spMkLst>
        </pc:spChg>
        <pc:picChg chg="del">
          <ac:chgData name="Valerie Brodnikova" userId="8cc92941-ad6a-4ef3-bb01-a71e95f3817c" providerId="ADAL" clId="{9B60AAAF-56CA-8141-8EBA-EBBE7164505D}" dt="2023-08-23T16:38:47.931" v="179" actId="478"/>
          <ac:picMkLst>
            <pc:docMk/>
            <pc:sldMk cId="2772773447" sldId="300"/>
            <ac:picMk id="3" creationId="{B5857666-F2F0-BD9A-B131-C2D41456C7A1}"/>
          </ac:picMkLst>
        </pc:picChg>
        <pc:picChg chg="del">
          <ac:chgData name="Valerie Brodnikova" userId="8cc92941-ad6a-4ef3-bb01-a71e95f3817c" providerId="ADAL" clId="{9B60AAAF-56CA-8141-8EBA-EBBE7164505D}" dt="2023-08-23T16:38:47.253" v="178" actId="478"/>
          <ac:picMkLst>
            <pc:docMk/>
            <pc:sldMk cId="2772773447" sldId="300"/>
            <ac:picMk id="4" creationId="{EC425182-AAC4-7D3A-F03E-D606D890258F}"/>
          </ac:picMkLst>
        </pc:picChg>
        <pc:picChg chg="add mod modCrop">
          <ac:chgData name="Valerie Brodnikova" userId="8cc92941-ad6a-4ef3-bb01-a71e95f3817c" providerId="ADAL" clId="{9B60AAAF-56CA-8141-8EBA-EBBE7164505D}" dt="2023-08-23T16:40:08.949" v="234" actId="1038"/>
          <ac:picMkLst>
            <pc:docMk/>
            <pc:sldMk cId="2772773447" sldId="300"/>
            <ac:picMk id="5" creationId="{0B307027-F948-C2BB-E4E0-A7C583F25BF1}"/>
          </ac:picMkLst>
        </pc:picChg>
        <pc:picChg chg="del">
          <ac:chgData name="Valerie Brodnikova" userId="8cc92941-ad6a-4ef3-bb01-a71e95f3817c" providerId="ADAL" clId="{9B60AAAF-56CA-8141-8EBA-EBBE7164505D}" dt="2023-08-23T16:38:49.747" v="182" actId="478"/>
          <ac:picMkLst>
            <pc:docMk/>
            <pc:sldMk cId="2772773447" sldId="300"/>
            <ac:picMk id="6" creationId="{8C59613B-981B-0F1D-2CD0-DCB0B6CA8430}"/>
          </ac:picMkLst>
        </pc:picChg>
        <pc:picChg chg="del">
          <ac:chgData name="Valerie Brodnikova" userId="8cc92941-ad6a-4ef3-bb01-a71e95f3817c" providerId="ADAL" clId="{9B60AAAF-56CA-8141-8EBA-EBBE7164505D}" dt="2023-08-23T16:38:49.004" v="181" actId="478"/>
          <ac:picMkLst>
            <pc:docMk/>
            <pc:sldMk cId="2772773447" sldId="300"/>
            <ac:picMk id="7" creationId="{07FC1182-D046-82E8-98C2-957B42C6698C}"/>
          </ac:picMkLst>
        </pc:picChg>
        <pc:picChg chg="del">
          <ac:chgData name="Valerie Brodnikova" userId="8cc92941-ad6a-4ef3-bb01-a71e95f3817c" providerId="ADAL" clId="{9B60AAAF-56CA-8141-8EBA-EBBE7164505D}" dt="2023-08-23T16:38:48.618" v="180" actId="478"/>
          <ac:picMkLst>
            <pc:docMk/>
            <pc:sldMk cId="2772773447" sldId="300"/>
            <ac:picMk id="8" creationId="{5C8A8D08-6738-7747-9506-6D7851B7F82A}"/>
          </ac:picMkLst>
        </pc:picChg>
      </pc:sldChg>
      <pc:sldChg chg="addSp delSp modSp add mod">
        <pc:chgData name="Valerie Brodnikova" userId="8cc92941-ad6a-4ef3-bb01-a71e95f3817c" providerId="ADAL" clId="{9B60AAAF-56CA-8141-8EBA-EBBE7164505D}" dt="2023-08-23T16:41:21.374" v="280" actId="14100"/>
        <pc:sldMkLst>
          <pc:docMk/>
          <pc:sldMk cId="3464424998" sldId="301"/>
        </pc:sldMkLst>
        <pc:spChg chg="add del mod">
          <ac:chgData name="Valerie Brodnikova" userId="8cc92941-ad6a-4ef3-bb01-a71e95f3817c" providerId="ADAL" clId="{9B60AAAF-56CA-8141-8EBA-EBBE7164505D}" dt="2023-08-23T16:39:25.165" v="194" actId="478"/>
          <ac:spMkLst>
            <pc:docMk/>
            <pc:sldMk cId="3464424998" sldId="301"/>
            <ac:spMk id="3" creationId="{9F37514C-248F-3195-4B08-59CEE91E81E1}"/>
          </ac:spMkLst>
        </pc:spChg>
        <pc:spChg chg="mod">
          <ac:chgData name="Valerie Brodnikova" userId="8cc92941-ad6a-4ef3-bb01-a71e95f3817c" providerId="ADAL" clId="{9B60AAAF-56CA-8141-8EBA-EBBE7164505D}" dt="2023-08-23T16:41:21.374" v="280" actId="14100"/>
          <ac:spMkLst>
            <pc:docMk/>
            <pc:sldMk cId="3464424998" sldId="301"/>
            <ac:spMk id="11" creationId="{B47CB771-584A-319C-DAA3-CBA83CDAC2DA}"/>
          </ac:spMkLst>
        </pc:spChg>
        <pc:spChg chg="mod">
          <ac:chgData name="Valerie Brodnikova" userId="8cc92941-ad6a-4ef3-bb01-a71e95f3817c" providerId="ADAL" clId="{9B60AAAF-56CA-8141-8EBA-EBBE7164505D}" dt="2023-08-23T16:40:35.973" v="267" actId="20577"/>
          <ac:spMkLst>
            <pc:docMk/>
            <pc:sldMk cId="3464424998" sldId="301"/>
            <ac:spMk id="13" creationId="{364CAECA-A87C-8E28-E39D-1B705017B422}"/>
          </ac:spMkLst>
        </pc:spChg>
        <pc:picChg chg="add mod">
          <ac:chgData name="Valerie Brodnikova" userId="8cc92941-ad6a-4ef3-bb01-a71e95f3817c" providerId="ADAL" clId="{9B60AAAF-56CA-8141-8EBA-EBBE7164505D}" dt="2023-08-23T16:39:37.840" v="196" actId="11530"/>
          <ac:picMkLst>
            <pc:docMk/>
            <pc:sldMk cId="3464424998" sldId="301"/>
            <ac:picMk id="4" creationId="{403DEBDE-D4F5-A2FB-8E55-0EF12AD00761}"/>
          </ac:picMkLst>
        </pc:picChg>
        <pc:picChg chg="del">
          <ac:chgData name="Valerie Brodnikova" userId="8cc92941-ad6a-4ef3-bb01-a71e95f3817c" providerId="ADAL" clId="{9B60AAAF-56CA-8141-8EBA-EBBE7164505D}" dt="2023-08-23T16:39:23.632" v="193" actId="478"/>
          <ac:picMkLst>
            <pc:docMk/>
            <pc:sldMk cId="3464424998" sldId="301"/>
            <ac:picMk id="5" creationId="{0B307027-F948-C2BB-E4E0-A7C583F25BF1}"/>
          </ac:picMkLst>
        </pc:picChg>
      </pc:sldChg>
      <pc:sldChg chg="addSp delSp modSp add mod">
        <pc:chgData name="Valerie Brodnikova" userId="8cc92941-ad6a-4ef3-bb01-a71e95f3817c" providerId="ADAL" clId="{9B60AAAF-56CA-8141-8EBA-EBBE7164505D}" dt="2023-08-23T16:42:58.229" v="324" actId="1036"/>
        <pc:sldMkLst>
          <pc:docMk/>
          <pc:sldMk cId="3518201384" sldId="302"/>
        </pc:sldMkLst>
        <pc:spChg chg="add del mod">
          <ac:chgData name="Valerie Brodnikova" userId="8cc92941-ad6a-4ef3-bb01-a71e95f3817c" providerId="ADAL" clId="{9B60AAAF-56CA-8141-8EBA-EBBE7164505D}" dt="2023-08-23T16:41:11.883" v="278" actId="478"/>
          <ac:spMkLst>
            <pc:docMk/>
            <pc:sldMk cId="3518201384" sldId="302"/>
            <ac:spMk id="3" creationId="{79D9FBC1-801D-9276-B01A-40AEC870978F}"/>
          </ac:spMkLst>
        </pc:spChg>
        <pc:spChg chg="mod">
          <ac:chgData name="Valerie Brodnikova" userId="8cc92941-ad6a-4ef3-bb01-a71e95f3817c" providerId="ADAL" clId="{9B60AAAF-56CA-8141-8EBA-EBBE7164505D}" dt="2023-08-23T16:41:17.340" v="279" actId="1076"/>
          <ac:spMkLst>
            <pc:docMk/>
            <pc:sldMk cId="3518201384" sldId="302"/>
            <ac:spMk id="11" creationId="{B47CB771-584A-319C-DAA3-CBA83CDAC2DA}"/>
          </ac:spMkLst>
        </pc:spChg>
        <pc:spChg chg="mod">
          <ac:chgData name="Valerie Brodnikova" userId="8cc92941-ad6a-4ef3-bb01-a71e95f3817c" providerId="ADAL" clId="{9B60AAAF-56CA-8141-8EBA-EBBE7164505D}" dt="2023-08-23T16:42:24.075" v="293" actId="14100"/>
          <ac:spMkLst>
            <pc:docMk/>
            <pc:sldMk cId="3518201384" sldId="302"/>
            <ac:spMk id="13" creationId="{364CAECA-A87C-8E28-E39D-1B705017B422}"/>
          </ac:spMkLst>
        </pc:spChg>
        <pc:picChg chg="del">
          <ac:chgData name="Valerie Brodnikova" userId="8cc92941-ad6a-4ef3-bb01-a71e95f3817c" providerId="ADAL" clId="{9B60AAAF-56CA-8141-8EBA-EBBE7164505D}" dt="2023-08-23T16:41:09.103" v="277" actId="478"/>
          <ac:picMkLst>
            <pc:docMk/>
            <pc:sldMk cId="3518201384" sldId="302"/>
            <ac:picMk id="4" creationId="{403DEBDE-D4F5-A2FB-8E55-0EF12AD00761}"/>
          </ac:picMkLst>
        </pc:picChg>
        <pc:picChg chg="add mod">
          <ac:chgData name="Valerie Brodnikova" userId="8cc92941-ad6a-4ef3-bb01-a71e95f3817c" providerId="ADAL" clId="{9B60AAAF-56CA-8141-8EBA-EBBE7164505D}" dt="2023-08-23T16:42:58.229" v="324" actId="1036"/>
          <ac:picMkLst>
            <pc:docMk/>
            <pc:sldMk cId="3518201384" sldId="302"/>
            <ac:picMk id="5" creationId="{782CE0A0-0255-0012-5308-35DD3B2370CC}"/>
          </ac:picMkLst>
        </pc:picChg>
        <pc:picChg chg="add mod modCrop">
          <ac:chgData name="Valerie Brodnikova" userId="8cc92941-ad6a-4ef3-bb01-a71e95f3817c" providerId="ADAL" clId="{9B60AAAF-56CA-8141-8EBA-EBBE7164505D}" dt="2023-08-23T16:42:58.229" v="324" actId="1036"/>
          <ac:picMkLst>
            <pc:docMk/>
            <pc:sldMk cId="3518201384" sldId="302"/>
            <ac:picMk id="6" creationId="{9A38236A-1940-5EA2-65D4-00C2C6A5C02D}"/>
          </ac:picMkLst>
        </pc:picChg>
      </pc:sldChg>
    </pc:docChg>
  </pc:docChgLst>
  <pc:docChgLst>
    <pc:chgData name="Valerie Brodnikova" userId="8cc92941-ad6a-4ef3-bb01-a71e95f3817c" providerId="ADAL" clId="{856442A1-DDBD-6F4C-A7AB-C054FEB06123}"/>
    <pc:docChg chg="undo custSel addSld delSld modSld">
      <pc:chgData name="Valerie Brodnikova" userId="8cc92941-ad6a-4ef3-bb01-a71e95f3817c" providerId="ADAL" clId="{856442A1-DDBD-6F4C-A7AB-C054FEB06123}" dt="2023-08-23T19:58:26.216" v="285" actId="20577"/>
      <pc:docMkLst>
        <pc:docMk/>
      </pc:docMkLst>
      <pc:sldChg chg="modSp mod">
        <pc:chgData name="Valerie Brodnikova" userId="8cc92941-ad6a-4ef3-bb01-a71e95f3817c" providerId="ADAL" clId="{856442A1-DDBD-6F4C-A7AB-C054FEB06123}" dt="2023-08-23T19:27:07.282" v="16" actId="20577"/>
        <pc:sldMkLst>
          <pc:docMk/>
          <pc:sldMk cId="2465692573" sldId="256"/>
        </pc:sldMkLst>
        <pc:spChg chg="mod">
          <ac:chgData name="Valerie Brodnikova" userId="8cc92941-ad6a-4ef3-bb01-a71e95f3817c" providerId="ADAL" clId="{856442A1-DDBD-6F4C-A7AB-C054FEB06123}" dt="2023-08-23T19:27:07.282" v="16" actId="20577"/>
          <ac:spMkLst>
            <pc:docMk/>
            <pc:sldMk cId="2465692573" sldId="256"/>
            <ac:spMk id="2" creationId="{924BF42B-A8A6-084F-B760-3D87678251D6}"/>
          </ac:spMkLst>
        </pc:spChg>
      </pc:sldChg>
      <pc:sldChg chg="modSp add mod">
        <pc:chgData name="Valerie Brodnikova" userId="8cc92941-ad6a-4ef3-bb01-a71e95f3817c" providerId="ADAL" clId="{856442A1-DDBD-6F4C-A7AB-C054FEB06123}" dt="2023-08-23T19:40:08.736" v="282" actId="3064"/>
        <pc:sldMkLst>
          <pc:docMk/>
          <pc:sldMk cId="1132039774" sldId="262"/>
        </pc:sldMkLst>
        <pc:spChg chg="mod">
          <ac:chgData name="Valerie Brodnikova" userId="8cc92941-ad6a-4ef3-bb01-a71e95f3817c" providerId="ADAL" clId="{856442A1-DDBD-6F4C-A7AB-C054FEB06123}" dt="2023-08-23T19:40:08.736" v="282" actId="3064"/>
          <ac:spMkLst>
            <pc:docMk/>
            <pc:sldMk cId="1132039774" sldId="262"/>
            <ac:spMk id="3" creationId="{43FBB3C5-9F1A-913F-B24D-95AC0A7A00C4}"/>
          </ac:spMkLst>
        </pc:spChg>
      </pc:sldChg>
      <pc:sldChg chg="addSp delSp modSp add mod setBg chgLayout">
        <pc:chgData name="Valerie Brodnikova" userId="8cc92941-ad6a-4ef3-bb01-a71e95f3817c" providerId="ADAL" clId="{856442A1-DDBD-6F4C-A7AB-C054FEB06123}" dt="2023-08-23T19:38:50.117" v="252" actId="1035"/>
        <pc:sldMkLst>
          <pc:docMk/>
          <pc:sldMk cId="3175609079" sldId="263"/>
        </pc:sldMkLst>
        <pc:spChg chg="add del mod">
          <ac:chgData name="Valerie Brodnikova" userId="8cc92941-ad6a-4ef3-bb01-a71e95f3817c" providerId="ADAL" clId="{856442A1-DDBD-6F4C-A7AB-C054FEB06123}" dt="2023-08-23T19:29:22.007" v="29" actId="478"/>
          <ac:spMkLst>
            <pc:docMk/>
            <pc:sldMk cId="3175609079" sldId="263"/>
            <ac:spMk id="2" creationId="{8B3916F8-B272-E672-D577-B08CCF062C9B}"/>
          </ac:spMkLst>
        </pc:spChg>
        <pc:spChg chg="add del mod ord">
          <ac:chgData name="Valerie Brodnikova" userId="8cc92941-ad6a-4ef3-bb01-a71e95f3817c" providerId="ADAL" clId="{856442A1-DDBD-6F4C-A7AB-C054FEB06123}" dt="2023-08-23T19:32:36.684" v="152" actId="700"/>
          <ac:spMkLst>
            <pc:docMk/>
            <pc:sldMk cId="3175609079" sldId="263"/>
            <ac:spMk id="14" creationId="{29F7E5A8-8B51-43D8-197D-EE7BBD6296C6}"/>
          </ac:spMkLst>
        </pc:spChg>
        <pc:spChg chg="add del">
          <ac:chgData name="Valerie Brodnikova" userId="8cc92941-ad6a-4ef3-bb01-a71e95f3817c" providerId="ADAL" clId="{856442A1-DDBD-6F4C-A7AB-C054FEB06123}" dt="2023-08-23T19:32:43.803" v="154" actId="478"/>
          <ac:spMkLst>
            <pc:docMk/>
            <pc:sldMk cId="3175609079" sldId="263"/>
            <ac:spMk id="16" creationId="{FABE267E-033A-2AFD-603F-1A893C0502C2}"/>
          </ac:spMkLst>
        </pc:spChg>
        <pc:spChg chg="mod">
          <ac:chgData name="Valerie Brodnikova" userId="8cc92941-ad6a-4ef3-bb01-a71e95f3817c" providerId="ADAL" clId="{856442A1-DDBD-6F4C-A7AB-C054FEB06123}" dt="2023-08-23T19:31:43.638" v="106" actId="1037"/>
          <ac:spMkLst>
            <pc:docMk/>
            <pc:sldMk cId="3175609079" sldId="263"/>
            <ac:spMk id="20" creationId="{E5C35C94-986F-D413-27D5-3EB3FD55960D}"/>
          </ac:spMkLst>
        </pc:spChg>
        <pc:spChg chg="mod">
          <ac:chgData name="Valerie Brodnikova" userId="8cc92941-ad6a-4ef3-bb01-a71e95f3817c" providerId="ADAL" clId="{856442A1-DDBD-6F4C-A7AB-C054FEB06123}" dt="2023-08-23T19:32:24.881" v="150" actId="1036"/>
          <ac:spMkLst>
            <pc:docMk/>
            <pc:sldMk cId="3175609079" sldId="263"/>
            <ac:spMk id="21" creationId="{C8DC1F7D-C529-D512-C122-93EAF09DC85B}"/>
          </ac:spMkLst>
        </pc:spChg>
        <pc:spChg chg="mod">
          <ac:chgData name="Valerie Brodnikova" userId="8cc92941-ad6a-4ef3-bb01-a71e95f3817c" providerId="ADAL" clId="{856442A1-DDBD-6F4C-A7AB-C054FEB06123}" dt="2023-08-23T19:38:50.117" v="252" actId="1035"/>
          <ac:spMkLst>
            <pc:docMk/>
            <pc:sldMk cId="3175609079" sldId="263"/>
            <ac:spMk id="22" creationId="{F99394E6-877C-A704-A149-772BC48C3F8C}"/>
          </ac:spMkLst>
        </pc:spChg>
        <pc:spChg chg="add mod">
          <ac:chgData name="Valerie Brodnikova" userId="8cc92941-ad6a-4ef3-bb01-a71e95f3817c" providerId="ADAL" clId="{856442A1-DDBD-6F4C-A7AB-C054FEB06123}" dt="2023-08-23T19:33:33.363" v="160" actId="14100"/>
          <ac:spMkLst>
            <pc:docMk/>
            <pc:sldMk cId="3175609079" sldId="263"/>
            <ac:spMk id="23" creationId="{A360E348-A284-903D-0C9F-9166BC9E9C05}"/>
          </ac:spMkLst>
        </pc:spChg>
        <pc:spChg chg="add del">
          <ac:chgData name="Valerie Brodnikova" userId="8cc92941-ad6a-4ef3-bb01-a71e95f3817c" providerId="ADAL" clId="{856442A1-DDBD-6F4C-A7AB-C054FEB06123}" dt="2023-08-23T19:35:38.817" v="206" actId="11529"/>
          <ac:spMkLst>
            <pc:docMk/>
            <pc:sldMk cId="3175609079" sldId="263"/>
            <ac:spMk id="30" creationId="{91A77CB6-1CA5-4682-7529-B7709F0B4F23}"/>
          </ac:spMkLst>
        </pc:spChg>
        <pc:spChg chg="add del">
          <ac:chgData name="Valerie Brodnikova" userId="8cc92941-ad6a-4ef3-bb01-a71e95f3817c" providerId="ADAL" clId="{856442A1-DDBD-6F4C-A7AB-C054FEB06123}" dt="2023-08-23T19:36:00.190" v="208" actId="11529"/>
          <ac:spMkLst>
            <pc:docMk/>
            <pc:sldMk cId="3175609079" sldId="263"/>
            <ac:spMk id="31" creationId="{CAD34880-9069-3FFD-6D20-2D863314DB36}"/>
          </ac:spMkLst>
        </pc:spChg>
        <pc:spChg chg="add del">
          <ac:chgData name="Valerie Brodnikova" userId="8cc92941-ad6a-4ef3-bb01-a71e95f3817c" providerId="ADAL" clId="{856442A1-DDBD-6F4C-A7AB-C054FEB06123}" dt="2023-08-23T19:36:22.055" v="210" actId="478"/>
          <ac:spMkLst>
            <pc:docMk/>
            <pc:sldMk cId="3175609079" sldId="263"/>
            <ac:spMk id="32" creationId="{547C292B-79BA-797C-3C47-9E2CD6BA63E3}"/>
          </ac:spMkLst>
        </pc:spChg>
        <pc:spChg chg="add del">
          <ac:chgData name="Valerie Brodnikova" userId="8cc92941-ad6a-4ef3-bb01-a71e95f3817c" providerId="ADAL" clId="{856442A1-DDBD-6F4C-A7AB-C054FEB06123}" dt="2023-08-23T19:36:40.281" v="212" actId="478"/>
          <ac:spMkLst>
            <pc:docMk/>
            <pc:sldMk cId="3175609079" sldId="263"/>
            <ac:spMk id="33" creationId="{02F87EB1-BC1F-C97C-E672-DF77407F0183}"/>
          </ac:spMkLst>
        </pc:spChg>
        <pc:spChg chg="add del">
          <ac:chgData name="Valerie Brodnikova" userId="8cc92941-ad6a-4ef3-bb01-a71e95f3817c" providerId="ADAL" clId="{856442A1-DDBD-6F4C-A7AB-C054FEB06123}" dt="2023-08-23T19:37:26.790" v="219" actId="478"/>
          <ac:spMkLst>
            <pc:docMk/>
            <pc:sldMk cId="3175609079" sldId="263"/>
            <ac:spMk id="34" creationId="{831E9E70-3339-C665-FADC-6E62B493FB1F}"/>
          </ac:spMkLst>
        </pc:spChg>
        <pc:picChg chg="mod ord">
          <ac:chgData name="Valerie Brodnikova" userId="8cc92941-ad6a-4ef3-bb01-a71e95f3817c" providerId="ADAL" clId="{856442A1-DDBD-6F4C-A7AB-C054FEB06123}" dt="2023-08-23T19:34:44.521" v="175" actId="1076"/>
          <ac:picMkLst>
            <pc:docMk/>
            <pc:sldMk cId="3175609079" sldId="263"/>
            <ac:picMk id="9" creationId="{B6AA436C-73F1-1E0E-68D7-23D3FD12217A}"/>
          </ac:picMkLst>
        </pc:picChg>
        <pc:inkChg chg="del mod">
          <ac:chgData name="Valerie Brodnikova" userId="8cc92941-ad6a-4ef3-bb01-a71e95f3817c" providerId="ADAL" clId="{856442A1-DDBD-6F4C-A7AB-C054FEB06123}" dt="2023-08-23T19:29:03.057" v="26" actId="478"/>
          <ac:inkMkLst>
            <pc:docMk/>
            <pc:sldMk cId="3175609079" sldId="263"/>
            <ac:inkMk id="10" creationId="{E7FF6794-B6F8-75B7-B8CC-5A3D1ACB15DE}"/>
          </ac:inkMkLst>
        </pc:inkChg>
        <pc:inkChg chg="del">
          <ac:chgData name="Valerie Brodnikova" userId="8cc92941-ad6a-4ef3-bb01-a71e95f3817c" providerId="ADAL" clId="{856442A1-DDBD-6F4C-A7AB-C054FEB06123}" dt="2023-08-23T19:30:48.854" v="69" actId="478"/>
          <ac:inkMkLst>
            <pc:docMk/>
            <pc:sldMk cId="3175609079" sldId="263"/>
            <ac:inkMk id="11" creationId="{BB1F0C54-63B0-DC2D-FA16-9A57E80D5003}"/>
          </ac:inkMkLst>
        </pc:inkChg>
        <pc:inkChg chg="del mod">
          <ac:chgData name="Valerie Brodnikova" userId="8cc92941-ad6a-4ef3-bb01-a71e95f3817c" providerId="ADAL" clId="{856442A1-DDBD-6F4C-A7AB-C054FEB06123}" dt="2023-08-23T19:30:46.984" v="68" actId="478"/>
          <ac:inkMkLst>
            <pc:docMk/>
            <pc:sldMk cId="3175609079" sldId="263"/>
            <ac:inkMk id="12" creationId="{6231F0FF-1A73-B588-2FF9-2B8CF8FED029}"/>
          </ac:inkMkLst>
        </pc:inkChg>
        <pc:inkChg chg="del mod">
          <ac:chgData name="Valerie Brodnikova" userId="8cc92941-ad6a-4ef3-bb01-a71e95f3817c" providerId="ADAL" clId="{856442A1-DDBD-6F4C-A7AB-C054FEB06123}" dt="2023-08-23T19:35:08.033" v="189" actId="478"/>
          <ac:inkMkLst>
            <pc:docMk/>
            <pc:sldMk cId="3175609079" sldId="263"/>
            <ac:inkMk id="17" creationId="{EE76D7F8-69EF-04BF-4973-AB533DB9E18C}"/>
          </ac:inkMkLst>
        </pc:inkChg>
        <pc:inkChg chg="del mod">
          <ac:chgData name="Valerie Brodnikova" userId="8cc92941-ad6a-4ef3-bb01-a71e95f3817c" providerId="ADAL" clId="{856442A1-DDBD-6F4C-A7AB-C054FEB06123}" dt="2023-08-23T19:35:05.263" v="187" actId="478"/>
          <ac:inkMkLst>
            <pc:docMk/>
            <pc:sldMk cId="3175609079" sldId="263"/>
            <ac:inkMk id="18" creationId="{4B7FFEE4-ADD2-F0FE-831E-EE2A4D45EE67}"/>
          </ac:inkMkLst>
        </pc:inkChg>
        <pc:inkChg chg="mod">
          <ac:chgData name="Valerie Brodnikova" userId="8cc92941-ad6a-4ef3-bb01-a71e95f3817c" providerId="ADAL" clId="{856442A1-DDBD-6F4C-A7AB-C054FEB06123}" dt="2023-08-23T19:37:45.982" v="228" actId="1035"/>
          <ac:inkMkLst>
            <pc:docMk/>
            <pc:sldMk cId="3175609079" sldId="263"/>
            <ac:inkMk id="19" creationId="{B0E7E139-9CB1-D037-26FB-1B01C7568220}"/>
          </ac:inkMkLst>
        </pc:inkChg>
        <pc:cxnChg chg="add mod">
          <ac:chgData name="Valerie Brodnikova" userId="8cc92941-ad6a-4ef3-bb01-a71e95f3817c" providerId="ADAL" clId="{856442A1-DDBD-6F4C-A7AB-C054FEB06123}" dt="2023-08-23T19:32:21.574" v="146" actId="692"/>
          <ac:cxnSpMkLst>
            <pc:docMk/>
            <pc:sldMk cId="3175609079" sldId="263"/>
            <ac:cxnSpMk id="4" creationId="{9C57B05F-B5AF-644B-2B55-D65C811EA2EB}"/>
          </ac:cxnSpMkLst>
        </pc:cxnChg>
        <pc:cxnChg chg="add mod">
          <ac:chgData name="Valerie Brodnikova" userId="8cc92941-ad6a-4ef3-bb01-a71e95f3817c" providerId="ADAL" clId="{856442A1-DDBD-6F4C-A7AB-C054FEB06123}" dt="2023-08-23T19:32:21.574" v="146" actId="692"/>
          <ac:cxnSpMkLst>
            <pc:docMk/>
            <pc:sldMk cId="3175609079" sldId="263"/>
            <ac:cxnSpMk id="7" creationId="{2BFB4029-B950-FC94-60E6-B07CF4AEB759}"/>
          </ac:cxnSpMkLst>
        </pc:cxnChg>
        <pc:cxnChg chg="add del mod">
          <ac:chgData name="Valerie Brodnikova" userId="8cc92941-ad6a-4ef3-bb01-a71e95f3817c" providerId="ADAL" clId="{856442A1-DDBD-6F4C-A7AB-C054FEB06123}" dt="2023-08-23T19:35:21.195" v="204" actId="14100"/>
          <ac:cxnSpMkLst>
            <pc:docMk/>
            <pc:sldMk cId="3175609079" sldId="263"/>
            <ac:cxnSpMk id="25" creationId="{7BEA8082-10C4-FFBA-F085-D5E36F639465}"/>
          </ac:cxnSpMkLst>
        </pc:cxnChg>
        <pc:cxnChg chg="add mod">
          <ac:chgData name="Valerie Brodnikova" userId="8cc92941-ad6a-4ef3-bb01-a71e95f3817c" providerId="ADAL" clId="{856442A1-DDBD-6F4C-A7AB-C054FEB06123}" dt="2023-08-23T19:35:10.956" v="196" actId="1036"/>
          <ac:cxnSpMkLst>
            <pc:docMk/>
            <pc:sldMk cId="3175609079" sldId="263"/>
            <ac:cxnSpMk id="26" creationId="{46A9EF83-124B-DA4F-E35A-444AC8AFFCE0}"/>
          </ac:cxnSpMkLst>
        </pc:cxnChg>
      </pc:sldChg>
      <pc:sldChg chg="addSp modSp add mod setBg">
        <pc:chgData name="Valerie Brodnikova" userId="8cc92941-ad6a-4ef3-bb01-a71e95f3817c" providerId="ADAL" clId="{856442A1-DDBD-6F4C-A7AB-C054FEB06123}" dt="2023-08-23T19:39:37.648" v="275" actId="1036"/>
        <pc:sldMkLst>
          <pc:docMk/>
          <pc:sldMk cId="1180252618" sldId="264"/>
        </pc:sldMkLst>
        <pc:spChg chg="add mod">
          <ac:chgData name="Valerie Brodnikova" userId="8cc92941-ad6a-4ef3-bb01-a71e95f3817c" providerId="ADAL" clId="{856442A1-DDBD-6F4C-A7AB-C054FEB06123}" dt="2023-08-23T19:39:19.878" v="269" actId="20577"/>
          <ac:spMkLst>
            <pc:docMk/>
            <pc:sldMk cId="1180252618" sldId="264"/>
            <ac:spMk id="2" creationId="{4F3BB128-8969-517F-3D3B-B5FC2659C1AD}"/>
          </ac:spMkLst>
        </pc:spChg>
        <pc:picChg chg="mod">
          <ac:chgData name="Valerie Brodnikova" userId="8cc92941-ad6a-4ef3-bb01-a71e95f3817c" providerId="ADAL" clId="{856442A1-DDBD-6F4C-A7AB-C054FEB06123}" dt="2023-08-23T19:39:37.648" v="275" actId="1036"/>
          <ac:picMkLst>
            <pc:docMk/>
            <pc:sldMk cId="1180252618" sldId="264"/>
            <ac:picMk id="4" creationId="{6EDB3782-DF4E-A20F-EC68-6B385C93317C}"/>
          </ac:picMkLst>
        </pc:picChg>
      </pc:sldChg>
      <pc:sldChg chg="add modNotesTx">
        <pc:chgData name="Valerie Brodnikova" userId="8cc92941-ad6a-4ef3-bb01-a71e95f3817c" providerId="ADAL" clId="{856442A1-DDBD-6F4C-A7AB-C054FEB06123}" dt="2023-08-23T19:58:26.216" v="285" actId="20577"/>
        <pc:sldMkLst>
          <pc:docMk/>
          <pc:sldMk cId="3974046320" sldId="265"/>
        </pc:sldMkLst>
      </pc:sldChg>
      <pc:sldChg chg="add">
        <pc:chgData name="Valerie Brodnikova" userId="8cc92941-ad6a-4ef3-bb01-a71e95f3817c" providerId="ADAL" clId="{856442A1-DDBD-6F4C-A7AB-C054FEB06123}" dt="2023-08-23T19:27:16.047" v="17"/>
        <pc:sldMkLst>
          <pc:docMk/>
          <pc:sldMk cId="4116450007" sldId="266"/>
        </pc:sldMkLst>
      </pc:sldChg>
      <pc:sldChg chg="modSp add mod">
        <pc:chgData name="Valerie Brodnikova" userId="8cc92941-ad6a-4ef3-bb01-a71e95f3817c" providerId="ADAL" clId="{856442A1-DDBD-6F4C-A7AB-C054FEB06123}" dt="2023-08-23T19:28:00.568" v="23" actId="948"/>
        <pc:sldMkLst>
          <pc:docMk/>
          <pc:sldMk cId="2193372208" sldId="267"/>
        </pc:sldMkLst>
        <pc:spChg chg="mod">
          <ac:chgData name="Valerie Brodnikova" userId="8cc92941-ad6a-4ef3-bb01-a71e95f3817c" providerId="ADAL" clId="{856442A1-DDBD-6F4C-A7AB-C054FEB06123}" dt="2023-08-23T19:28:00.568" v="23" actId="948"/>
          <ac:spMkLst>
            <pc:docMk/>
            <pc:sldMk cId="2193372208" sldId="267"/>
            <ac:spMk id="3" creationId="{EBED9B66-A137-8474-E35F-2262E79CA0EA}"/>
          </ac:spMkLst>
        </pc:spChg>
      </pc:sldChg>
      <pc:sldChg chg="del">
        <pc:chgData name="Valerie Brodnikova" userId="8cc92941-ad6a-4ef3-bb01-a71e95f3817c" providerId="ADAL" clId="{856442A1-DDBD-6F4C-A7AB-C054FEB06123}" dt="2023-08-23T19:40:18.688" v="283" actId="2696"/>
        <pc:sldMkLst>
          <pc:docMk/>
          <pc:sldMk cId="2862907297" sldId="275"/>
        </pc:sldMkLst>
      </pc:sldChg>
      <pc:sldChg chg="del">
        <pc:chgData name="Valerie Brodnikova" userId="8cc92941-ad6a-4ef3-bb01-a71e95f3817c" providerId="ADAL" clId="{856442A1-DDBD-6F4C-A7AB-C054FEB06123}" dt="2023-08-23T19:40:18.688" v="283" actId="2696"/>
        <pc:sldMkLst>
          <pc:docMk/>
          <pc:sldMk cId="2925625974" sldId="292"/>
        </pc:sldMkLst>
      </pc:sldChg>
      <pc:sldChg chg="del">
        <pc:chgData name="Valerie Brodnikova" userId="8cc92941-ad6a-4ef3-bb01-a71e95f3817c" providerId="ADAL" clId="{856442A1-DDBD-6F4C-A7AB-C054FEB06123}" dt="2023-08-23T19:40:18.688" v="283" actId="2696"/>
        <pc:sldMkLst>
          <pc:docMk/>
          <pc:sldMk cId="727957558" sldId="298"/>
        </pc:sldMkLst>
      </pc:sldChg>
      <pc:sldChg chg="del">
        <pc:chgData name="Valerie Brodnikova" userId="8cc92941-ad6a-4ef3-bb01-a71e95f3817c" providerId="ADAL" clId="{856442A1-DDBD-6F4C-A7AB-C054FEB06123}" dt="2023-08-23T19:40:18.688" v="283" actId="2696"/>
        <pc:sldMkLst>
          <pc:docMk/>
          <pc:sldMk cId="3672791302" sldId="299"/>
        </pc:sldMkLst>
      </pc:sldChg>
      <pc:sldChg chg="del">
        <pc:chgData name="Valerie Brodnikova" userId="8cc92941-ad6a-4ef3-bb01-a71e95f3817c" providerId="ADAL" clId="{856442A1-DDBD-6F4C-A7AB-C054FEB06123}" dt="2023-08-23T19:40:18.688" v="283" actId="2696"/>
        <pc:sldMkLst>
          <pc:docMk/>
          <pc:sldMk cId="2772773447" sldId="300"/>
        </pc:sldMkLst>
      </pc:sldChg>
      <pc:sldChg chg="del">
        <pc:chgData name="Valerie Brodnikova" userId="8cc92941-ad6a-4ef3-bb01-a71e95f3817c" providerId="ADAL" clId="{856442A1-DDBD-6F4C-A7AB-C054FEB06123}" dt="2023-08-23T19:40:18.688" v="283" actId="2696"/>
        <pc:sldMkLst>
          <pc:docMk/>
          <pc:sldMk cId="3464424998" sldId="301"/>
        </pc:sldMkLst>
      </pc:sldChg>
      <pc:sldChg chg="del">
        <pc:chgData name="Valerie Brodnikova" userId="8cc92941-ad6a-4ef3-bb01-a71e95f3817c" providerId="ADAL" clId="{856442A1-DDBD-6F4C-A7AB-C054FEB06123}" dt="2023-08-23T19:40:18.688" v="283" actId="2696"/>
        <pc:sldMkLst>
          <pc:docMk/>
          <pc:sldMk cId="3518201384" sldId="302"/>
        </pc:sldMkLst>
      </pc:sldChg>
    </pc:docChg>
  </pc:docChgLst>
  <pc:docChgLst>
    <pc:chgData name="Valerie Brodnikova" userId="8cc92941-ad6a-4ef3-bb01-a71e95f3817c" providerId="ADAL" clId="{3677D0B9-9D08-CA46-83CF-17BDB7CC85C5}"/>
    <pc:docChg chg="undo redo custSel addSld delSld modSld modMainMaster">
      <pc:chgData name="Valerie Brodnikova" userId="8cc92941-ad6a-4ef3-bb01-a71e95f3817c" providerId="ADAL" clId="{3677D0B9-9D08-CA46-83CF-17BDB7CC85C5}" dt="2023-11-15T01:13:02.278" v="936" actId="20577"/>
      <pc:docMkLst>
        <pc:docMk/>
      </pc:docMkLst>
      <pc:sldChg chg="modSp mod">
        <pc:chgData name="Valerie Brodnikova" userId="8cc92941-ad6a-4ef3-bb01-a71e95f3817c" providerId="ADAL" clId="{3677D0B9-9D08-CA46-83CF-17BDB7CC85C5}" dt="2023-11-14T23:36:10.837" v="911" actId="14100"/>
        <pc:sldMkLst>
          <pc:docMk/>
          <pc:sldMk cId="2465692573" sldId="256"/>
        </pc:sldMkLst>
        <pc:spChg chg="mod">
          <ac:chgData name="Valerie Brodnikova" userId="8cc92941-ad6a-4ef3-bb01-a71e95f3817c" providerId="ADAL" clId="{3677D0B9-9D08-CA46-83CF-17BDB7CC85C5}" dt="2023-11-14T23:36:10.837" v="911" actId="14100"/>
          <ac:spMkLst>
            <pc:docMk/>
            <pc:sldMk cId="2465692573" sldId="256"/>
            <ac:spMk id="2" creationId="{924BF42B-A8A6-084F-B760-3D87678251D6}"/>
          </ac:spMkLst>
        </pc:spChg>
      </pc:sldChg>
      <pc:sldChg chg="addSp delSp modSp add del mod modNotesTx">
        <pc:chgData name="Valerie Brodnikova" userId="8cc92941-ad6a-4ef3-bb01-a71e95f3817c" providerId="ADAL" clId="{3677D0B9-9D08-CA46-83CF-17BDB7CC85C5}" dt="2023-11-15T01:11:26.789" v="924" actId="20577"/>
        <pc:sldMkLst>
          <pc:docMk/>
          <pc:sldMk cId="1132039774" sldId="262"/>
        </pc:sldMkLst>
        <pc:spChg chg="del">
          <ac:chgData name="Valerie Brodnikova" userId="8cc92941-ad6a-4ef3-bb01-a71e95f3817c" providerId="ADAL" clId="{3677D0B9-9D08-CA46-83CF-17BDB7CC85C5}" dt="2023-11-14T23:17:48.703" v="193" actId="478"/>
          <ac:spMkLst>
            <pc:docMk/>
            <pc:sldMk cId="1132039774" sldId="262"/>
            <ac:spMk id="2" creationId="{A2A17BF0-BC42-69AD-3194-13B49F1ABEE8}"/>
          </ac:spMkLst>
        </pc:spChg>
        <pc:spChg chg="del">
          <ac:chgData name="Valerie Brodnikova" userId="8cc92941-ad6a-4ef3-bb01-a71e95f3817c" providerId="ADAL" clId="{3677D0B9-9D08-CA46-83CF-17BDB7CC85C5}" dt="2023-11-14T23:17:53.956" v="195" actId="478"/>
          <ac:spMkLst>
            <pc:docMk/>
            <pc:sldMk cId="1132039774" sldId="262"/>
            <ac:spMk id="3" creationId="{43FBB3C5-9F1A-913F-B24D-95AC0A7A00C4}"/>
          </ac:spMkLst>
        </pc:spChg>
        <pc:spChg chg="add mod">
          <ac:chgData name="Valerie Brodnikova" userId="8cc92941-ad6a-4ef3-bb01-a71e95f3817c" providerId="ADAL" clId="{3677D0B9-9D08-CA46-83CF-17BDB7CC85C5}" dt="2023-11-14T23:17:51.264" v="194"/>
          <ac:spMkLst>
            <pc:docMk/>
            <pc:sldMk cId="1132039774" sldId="262"/>
            <ac:spMk id="5" creationId="{E58E3564-CF67-692A-4FEF-E862DC155F30}"/>
          </ac:spMkLst>
        </pc:spChg>
        <pc:spChg chg="add mod">
          <ac:chgData name="Valerie Brodnikova" userId="8cc92941-ad6a-4ef3-bb01-a71e95f3817c" providerId="ADAL" clId="{3677D0B9-9D08-CA46-83CF-17BDB7CC85C5}" dt="2023-11-14T23:18:24.794" v="212" actId="20577"/>
          <ac:spMkLst>
            <pc:docMk/>
            <pc:sldMk cId="1132039774" sldId="262"/>
            <ac:spMk id="7" creationId="{D4C357EF-CE0A-B749-821B-CF30152956CE}"/>
          </ac:spMkLst>
        </pc:spChg>
      </pc:sldChg>
      <pc:sldChg chg="addSp delSp modSp mod chgLayout modNotesTx">
        <pc:chgData name="Valerie Brodnikova" userId="8cc92941-ad6a-4ef3-bb01-a71e95f3817c" providerId="ADAL" clId="{3677D0B9-9D08-CA46-83CF-17BDB7CC85C5}" dt="2023-11-15T01:10:10.265" v="917" actId="20577"/>
        <pc:sldMkLst>
          <pc:docMk/>
          <pc:sldMk cId="3175609079" sldId="263"/>
        </pc:sldMkLst>
        <pc:spChg chg="add mod ord">
          <ac:chgData name="Valerie Brodnikova" userId="8cc92941-ad6a-4ef3-bb01-a71e95f3817c" providerId="ADAL" clId="{3677D0B9-9D08-CA46-83CF-17BDB7CC85C5}" dt="2023-11-14T23:14:09.025" v="71" actId="20577"/>
          <ac:spMkLst>
            <pc:docMk/>
            <pc:sldMk cId="3175609079" sldId="263"/>
            <ac:spMk id="2" creationId="{18147A53-9616-4B97-CBBB-42F9B05EA1E2}"/>
          </ac:spMkLst>
        </pc:spChg>
        <pc:spChg chg="mod">
          <ac:chgData name="Valerie Brodnikova" userId="8cc92941-ad6a-4ef3-bb01-a71e95f3817c" providerId="ADAL" clId="{3677D0B9-9D08-CA46-83CF-17BDB7CC85C5}" dt="2023-11-14T23:32:30.706" v="657" actId="113"/>
          <ac:spMkLst>
            <pc:docMk/>
            <pc:sldMk cId="3175609079" sldId="263"/>
            <ac:spMk id="20" creationId="{E5C35C94-986F-D413-27D5-3EB3FD55960D}"/>
          </ac:spMkLst>
        </pc:spChg>
        <pc:spChg chg="mod">
          <ac:chgData name="Valerie Brodnikova" userId="8cc92941-ad6a-4ef3-bb01-a71e95f3817c" providerId="ADAL" clId="{3677D0B9-9D08-CA46-83CF-17BDB7CC85C5}" dt="2023-11-14T23:32:30.706" v="657" actId="113"/>
          <ac:spMkLst>
            <pc:docMk/>
            <pc:sldMk cId="3175609079" sldId="263"/>
            <ac:spMk id="21" creationId="{C8DC1F7D-C529-D512-C122-93EAF09DC85B}"/>
          </ac:spMkLst>
        </pc:spChg>
        <pc:spChg chg="mod">
          <ac:chgData name="Valerie Brodnikova" userId="8cc92941-ad6a-4ef3-bb01-a71e95f3817c" providerId="ADAL" clId="{3677D0B9-9D08-CA46-83CF-17BDB7CC85C5}" dt="2023-11-14T23:32:30.706" v="657" actId="113"/>
          <ac:spMkLst>
            <pc:docMk/>
            <pc:sldMk cId="3175609079" sldId="263"/>
            <ac:spMk id="22" creationId="{F99394E6-877C-A704-A149-772BC48C3F8C}"/>
          </ac:spMkLst>
        </pc:spChg>
        <pc:spChg chg="del">
          <ac:chgData name="Valerie Brodnikova" userId="8cc92941-ad6a-4ef3-bb01-a71e95f3817c" providerId="ADAL" clId="{3677D0B9-9D08-CA46-83CF-17BDB7CC85C5}" dt="2023-11-14T23:14:00.473" v="67" actId="478"/>
          <ac:spMkLst>
            <pc:docMk/>
            <pc:sldMk cId="3175609079" sldId="263"/>
            <ac:spMk id="23" creationId="{A360E348-A284-903D-0C9F-9166BC9E9C05}"/>
          </ac:spMkLst>
        </pc:spChg>
        <pc:picChg chg="mod ord">
          <ac:chgData name="Valerie Brodnikova" userId="8cc92941-ad6a-4ef3-bb01-a71e95f3817c" providerId="ADAL" clId="{3677D0B9-9D08-CA46-83CF-17BDB7CC85C5}" dt="2023-11-14T23:32:23.075" v="655" actId="1076"/>
          <ac:picMkLst>
            <pc:docMk/>
            <pc:sldMk cId="3175609079" sldId="263"/>
            <ac:picMk id="9" creationId="{B6AA436C-73F1-1E0E-68D7-23D3FD12217A}"/>
          </ac:picMkLst>
        </pc:picChg>
        <pc:inkChg chg="mod">
          <ac:chgData name="Valerie Brodnikova" userId="8cc92941-ad6a-4ef3-bb01-a71e95f3817c" providerId="ADAL" clId="{3677D0B9-9D08-CA46-83CF-17BDB7CC85C5}" dt="2023-11-14T23:32:23.075" v="655" actId="1076"/>
          <ac:inkMkLst>
            <pc:docMk/>
            <pc:sldMk cId="3175609079" sldId="263"/>
            <ac:inkMk id="19" creationId="{B0E7E139-9CB1-D037-26FB-1B01C7568220}"/>
          </ac:inkMkLst>
        </pc:inkChg>
        <pc:cxnChg chg="mod">
          <ac:chgData name="Valerie Brodnikova" userId="8cc92941-ad6a-4ef3-bb01-a71e95f3817c" providerId="ADAL" clId="{3677D0B9-9D08-CA46-83CF-17BDB7CC85C5}" dt="2023-11-14T23:32:23.075" v="655" actId="1076"/>
          <ac:cxnSpMkLst>
            <pc:docMk/>
            <pc:sldMk cId="3175609079" sldId="263"/>
            <ac:cxnSpMk id="4" creationId="{9C57B05F-B5AF-644B-2B55-D65C811EA2EB}"/>
          </ac:cxnSpMkLst>
        </pc:cxnChg>
        <pc:cxnChg chg="mod">
          <ac:chgData name="Valerie Brodnikova" userId="8cc92941-ad6a-4ef3-bb01-a71e95f3817c" providerId="ADAL" clId="{3677D0B9-9D08-CA46-83CF-17BDB7CC85C5}" dt="2023-11-14T23:32:23.075" v="655" actId="1076"/>
          <ac:cxnSpMkLst>
            <pc:docMk/>
            <pc:sldMk cId="3175609079" sldId="263"/>
            <ac:cxnSpMk id="7" creationId="{2BFB4029-B950-FC94-60E6-B07CF4AEB759}"/>
          </ac:cxnSpMkLst>
        </pc:cxnChg>
        <pc:cxnChg chg="mod">
          <ac:chgData name="Valerie Brodnikova" userId="8cc92941-ad6a-4ef3-bb01-a71e95f3817c" providerId="ADAL" clId="{3677D0B9-9D08-CA46-83CF-17BDB7CC85C5}" dt="2023-11-14T23:32:23.075" v="655" actId="1076"/>
          <ac:cxnSpMkLst>
            <pc:docMk/>
            <pc:sldMk cId="3175609079" sldId="263"/>
            <ac:cxnSpMk id="25" creationId="{7BEA8082-10C4-FFBA-F085-D5E36F639465}"/>
          </ac:cxnSpMkLst>
        </pc:cxnChg>
        <pc:cxnChg chg="mod">
          <ac:chgData name="Valerie Brodnikova" userId="8cc92941-ad6a-4ef3-bb01-a71e95f3817c" providerId="ADAL" clId="{3677D0B9-9D08-CA46-83CF-17BDB7CC85C5}" dt="2023-11-14T23:32:23.075" v="655" actId="1076"/>
          <ac:cxnSpMkLst>
            <pc:docMk/>
            <pc:sldMk cId="3175609079" sldId="263"/>
            <ac:cxnSpMk id="26" creationId="{46A9EF83-124B-DA4F-E35A-444AC8AFFCE0}"/>
          </ac:cxnSpMkLst>
        </pc:cxnChg>
      </pc:sldChg>
      <pc:sldChg chg="del">
        <pc:chgData name="Valerie Brodnikova" userId="8cc92941-ad6a-4ef3-bb01-a71e95f3817c" providerId="ADAL" clId="{3677D0B9-9D08-CA46-83CF-17BDB7CC85C5}" dt="2023-11-14T23:15:34.805" v="125" actId="2696"/>
        <pc:sldMkLst>
          <pc:docMk/>
          <pc:sldMk cId="1180252618" sldId="264"/>
        </pc:sldMkLst>
      </pc:sldChg>
      <pc:sldChg chg="modSp add del mod chgLayout modNotesTx">
        <pc:chgData name="Valerie Brodnikova" userId="8cc92941-ad6a-4ef3-bb01-a71e95f3817c" providerId="ADAL" clId="{3677D0B9-9D08-CA46-83CF-17BDB7CC85C5}" dt="2023-11-15T01:11:01.312" v="919"/>
        <pc:sldMkLst>
          <pc:docMk/>
          <pc:sldMk cId="3974046320" sldId="265"/>
        </pc:sldMkLst>
        <pc:spChg chg="mod ord">
          <ac:chgData name="Valerie Brodnikova" userId="8cc92941-ad6a-4ef3-bb01-a71e95f3817c" providerId="ADAL" clId="{3677D0B9-9D08-CA46-83CF-17BDB7CC85C5}" dt="2023-11-14T23:25:13.830" v="530" actId="700"/>
          <ac:spMkLst>
            <pc:docMk/>
            <pc:sldMk cId="3974046320" sldId="265"/>
            <ac:spMk id="2" creationId="{C270A131-E935-2686-DF4E-AC1C965E3642}"/>
          </ac:spMkLst>
        </pc:spChg>
        <pc:spChg chg="mod">
          <ac:chgData name="Valerie Brodnikova" userId="8cc92941-ad6a-4ef3-bb01-a71e95f3817c" providerId="ADAL" clId="{3677D0B9-9D08-CA46-83CF-17BDB7CC85C5}" dt="2023-11-14T23:32:05.182" v="654" actId="207"/>
          <ac:spMkLst>
            <pc:docMk/>
            <pc:sldMk cId="3974046320" sldId="265"/>
            <ac:spMk id="6" creationId="{40728C81-3E43-BD7E-BA38-9E7D1930BBD6}"/>
          </ac:spMkLst>
        </pc:spChg>
        <pc:spChg chg="mod">
          <ac:chgData name="Valerie Brodnikova" userId="8cc92941-ad6a-4ef3-bb01-a71e95f3817c" providerId="ADAL" clId="{3677D0B9-9D08-CA46-83CF-17BDB7CC85C5}" dt="2023-11-14T23:32:05.182" v="654" actId="207"/>
          <ac:spMkLst>
            <pc:docMk/>
            <pc:sldMk cId="3974046320" sldId="265"/>
            <ac:spMk id="12" creationId="{89F6796D-6911-0CE5-B8D5-F0314A2B292F}"/>
          </ac:spMkLst>
        </pc:spChg>
        <pc:picChg chg="mod ord modCrop">
          <ac:chgData name="Valerie Brodnikova" userId="8cc92941-ad6a-4ef3-bb01-a71e95f3817c" providerId="ADAL" clId="{3677D0B9-9D08-CA46-83CF-17BDB7CC85C5}" dt="2023-11-14T23:26:10.392" v="545" actId="1076"/>
          <ac:picMkLst>
            <pc:docMk/>
            <pc:sldMk cId="3974046320" sldId="265"/>
            <ac:picMk id="5" creationId="{90F207F8-9B55-ADEB-1637-D74DBDE27F76}"/>
          </ac:picMkLst>
        </pc:picChg>
        <pc:picChg chg="mod modCrop">
          <ac:chgData name="Valerie Brodnikova" userId="8cc92941-ad6a-4ef3-bb01-a71e95f3817c" providerId="ADAL" clId="{3677D0B9-9D08-CA46-83CF-17BDB7CC85C5}" dt="2023-11-14T23:26:14.593" v="546" actId="732"/>
          <ac:picMkLst>
            <pc:docMk/>
            <pc:sldMk cId="3974046320" sldId="265"/>
            <ac:picMk id="8" creationId="{98360B65-8BFE-FCE2-6EA7-2D0BEB6CC6A3}"/>
          </ac:picMkLst>
        </pc:picChg>
        <pc:picChg chg="mod modCrop">
          <ac:chgData name="Valerie Brodnikova" userId="8cc92941-ad6a-4ef3-bb01-a71e95f3817c" providerId="ADAL" clId="{3677D0B9-9D08-CA46-83CF-17BDB7CC85C5}" dt="2023-11-14T23:26:02.854" v="543" actId="732"/>
          <ac:picMkLst>
            <pc:docMk/>
            <pc:sldMk cId="3974046320" sldId="265"/>
            <ac:picMk id="14" creationId="{F0BA3037-17A9-453C-7CFE-08C6D809361F}"/>
          </ac:picMkLst>
        </pc:picChg>
      </pc:sldChg>
      <pc:sldChg chg="addSp delSp modSp add del mod setBg modClrScheme delAnim delDesignElem chgLayout modNotesTx">
        <pc:chgData name="Valerie Brodnikova" userId="8cc92941-ad6a-4ef3-bb01-a71e95f3817c" providerId="ADAL" clId="{3677D0B9-9D08-CA46-83CF-17BDB7CC85C5}" dt="2023-11-15T01:11:11.869" v="920"/>
        <pc:sldMkLst>
          <pc:docMk/>
          <pc:sldMk cId="4116450007" sldId="266"/>
        </pc:sldMkLst>
        <pc:spChg chg="del mod ord">
          <ac:chgData name="Valerie Brodnikova" userId="8cc92941-ad6a-4ef3-bb01-a71e95f3817c" providerId="ADAL" clId="{3677D0B9-9D08-CA46-83CF-17BDB7CC85C5}" dt="2023-11-14T23:16:06.455" v="137" actId="478"/>
          <ac:spMkLst>
            <pc:docMk/>
            <pc:sldMk cId="4116450007" sldId="266"/>
            <ac:spMk id="2" creationId="{62B2F5B8-857E-8DCF-F768-CC1A5BE8BDC5}"/>
          </ac:spMkLst>
        </pc:spChg>
        <pc:spChg chg="add del mod ord">
          <ac:chgData name="Valerie Brodnikova" userId="8cc92941-ad6a-4ef3-bb01-a71e95f3817c" providerId="ADAL" clId="{3677D0B9-9D08-CA46-83CF-17BDB7CC85C5}" dt="2023-11-14T23:16:08.115" v="138" actId="478"/>
          <ac:spMkLst>
            <pc:docMk/>
            <pc:sldMk cId="4116450007" sldId="266"/>
            <ac:spMk id="3" creationId="{96B77406-513A-0DAE-1B30-1C9116868536}"/>
          </ac:spMkLst>
        </pc:spChg>
        <pc:spChg chg="add mod">
          <ac:chgData name="Valerie Brodnikova" userId="8cc92941-ad6a-4ef3-bb01-a71e95f3817c" providerId="ADAL" clId="{3677D0B9-9D08-CA46-83CF-17BDB7CC85C5}" dt="2023-11-14T23:16:20.645" v="151"/>
          <ac:spMkLst>
            <pc:docMk/>
            <pc:sldMk cId="4116450007" sldId="266"/>
            <ac:spMk id="7" creationId="{0A292432-6794-6954-2467-88B0267CC064}"/>
          </ac:spMkLst>
        </pc:spChg>
        <pc:spChg chg="del">
          <ac:chgData name="Valerie Brodnikova" userId="8cc92941-ad6a-4ef3-bb01-a71e95f3817c" providerId="ADAL" clId="{3677D0B9-9D08-CA46-83CF-17BDB7CC85C5}" dt="2023-11-14T23:15:52.963" v="130"/>
          <ac:spMkLst>
            <pc:docMk/>
            <pc:sldMk cId="4116450007" sldId="266"/>
            <ac:spMk id="36" creationId="{72018E1B-E0B9-4440-AFF3-4112E50A2763}"/>
          </ac:spMkLst>
        </pc:spChg>
        <pc:picChg chg="mod">
          <ac:chgData name="Valerie Brodnikova" userId="8cc92941-ad6a-4ef3-bb01-a71e95f3817c" providerId="ADAL" clId="{3677D0B9-9D08-CA46-83CF-17BDB7CC85C5}" dt="2023-11-14T23:17:45.655" v="192" actId="1036"/>
          <ac:picMkLst>
            <pc:docMk/>
            <pc:sldMk cId="4116450007" sldId="266"/>
            <ac:picMk id="4" creationId="{89119E09-A794-9765-61BA-72884DA213A9}"/>
          </ac:picMkLst>
        </pc:picChg>
        <pc:picChg chg="del">
          <ac:chgData name="Valerie Brodnikova" userId="8cc92941-ad6a-4ef3-bb01-a71e95f3817c" providerId="ADAL" clId="{3677D0B9-9D08-CA46-83CF-17BDB7CC85C5}" dt="2023-11-14T23:16:43.939" v="159" actId="478"/>
          <ac:picMkLst>
            <pc:docMk/>
            <pc:sldMk cId="4116450007" sldId="266"/>
            <ac:picMk id="6" creationId="{A653BC93-B841-B8C8-7F9F-61506385A60A}"/>
          </ac:picMkLst>
        </pc:picChg>
        <pc:picChg chg="mod">
          <ac:chgData name="Valerie Brodnikova" userId="8cc92941-ad6a-4ef3-bb01-a71e95f3817c" providerId="ADAL" clId="{3677D0B9-9D08-CA46-83CF-17BDB7CC85C5}" dt="2023-11-14T23:17:45.655" v="192" actId="1036"/>
          <ac:picMkLst>
            <pc:docMk/>
            <pc:sldMk cId="4116450007" sldId="266"/>
            <ac:picMk id="12" creationId="{58843C77-AAAA-B89E-CFED-BA41F939D100}"/>
          </ac:picMkLst>
        </pc:picChg>
        <pc:picChg chg="mod modCrop">
          <ac:chgData name="Valerie Brodnikova" userId="8cc92941-ad6a-4ef3-bb01-a71e95f3817c" providerId="ADAL" clId="{3677D0B9-9D08-CA46-83CF-17BDB7CC85C5}" dt="2023-11-14T23:17:45.655" v="192" actId="1036"/>
          <ac:picMkLst>
            <pc:docMk/>
            <pc:sldMk cId="4116450007" sldId="266"/>
            <ac:picMk id="16" creationId="{12721AF8-9BA7-20EE-57CB-15A429314689}"/>
          </ac:picMkLst>
        </pc:picChg>
        <pc:picChg chg="del">
          <ac:chgData name="Valerie Brodnikova" userId="8cc92941-ad6a-4ef3-bb01-a71e95f3817c" providerId="ADAL" clId="{3677D0B9-9D08-CA46-83CF-17BDB7CC85C5}" dt="2023-11-14T23:16:45.421" v="160" actId="478"/>
          <ac:picMkLst>
            <pc:docMk/>
            <pc:sldMk cId="4116450007" sldId="266"/>
            <ac:picMk id="18" creationId="{F0E5B3F3-D667-12CC-F59B-3F556E3EB874}"/>
          </ac:picMkLst>
        </pc:picChg>
        <pc:picChg chg="mod">
          <ac:chgData name="Valerie Brodnikova" userId="8cc92941-ad6a-4ef3-bb01-a71e95f3817c" providerId="ADAL" clId="{3677D0B9-9D08-CA46-83CF-17BDB7CC85C5}" dt="2023-11-14T23:17:45.655" v="192" actId="1036"/>
          <ac:picMkLst>
            <pc:docMk/>
            <pc:sldMk cId="4116450007" sldId="266"/>
            <ac:picMk id="19" creationId="{D2AB7357-6586-9634-7E6C-A913721B51AC}"/>
          </ac:picMkLst>
        </pc:picChg>
        <pc:picChg chg="mod">
          <ac:chgData name="Valerie Brodnikova" userId="8cc92941-ad6a-4ef3-bb01-a71e95f3817c" providerId="ADAL" clId="{3677D0B9-9D08-CA46-83CF-17BDB7CC85C5}" dt="2023-11-14T23:17:45.655" v="192" actId="1036"/>
          <ac:picMkLst>
            <pc:docMk/>
            <pc:sldMk cId="4116450007" sldId="266"/>
            <ac:picMk id="20" creationId="{C4A3C957-E7D4-0CE8-22B8-869F3F9C7D75}"/>
          </ac:picMkLst>
        </pc:picChg>
      </pc:sldChg>
      <pc:sldChg chg="modSp del mod">
        <pc:chgData name="Valerie Brodnikova" userId="8cc92941-ad6a-4ef3-bb01-a71e95f3817c" providerId="ADAL" clId="{3677D0B9-9D08-CA46-83CF-17BDB7CC85C5}" dt="2023-11-14T23:15:57.803" v="135" actId="2696"/>
        <pc:sldMkLst>
          <pc:docMk/>
          <pc:sldMk cId="2193372208" sldId="267"/>
        </pc:sldMkLst>
        <pc:spChg chg="mod">
          <ac:chgData name="Valerie Brodnikova" userId="8cc92941-ad6a-4ef3-bb01-a71e95f3817c" providerId="ADAL" clId="{3677D0B9-9D08-CA46-83CF-17BDB7CC85C5}" dt="2023-11-14T23:13:56.170" v="66" actId="1036"/>
          <ac:spMkLst>
            <pc:docMk/>
            <pc:sldMk cId="2193372208" sldId="267"/>
            <ac:spMk id="2" creationId="{59B72D68-D29A-3310-668F-973A03B7CBF3}"/>
          </ac:spMkLst>
        </pc:spChg>
      </pc:sldChg>
      <pc:sldChg chg="delSp modSp add mod modNotesTx">
        <pc:chgData name="Valerie Brodnikova" userId="8cc92941-ad6a-4ef3-bb01-a71e95f3817c" providerId="ADAL" clId="{3677D0B9-9D08-CA46-83CF-17BDB7CC85C5}" dt="2023-11-15T01:09:45.290" v="913"/>
        <pc:sldMkLst>
          <pc:docMk/>
          <pc:sldMk cId="2030244821" sldId="268"/>
        </pc:sldMkLst>
        <pc:spChg chg="mod">
          <ac:chgData name="Valerie Brodnikova" userId="8cc92941-ad6a-4ef3-bb01-a71e95f3817c" providerId="ADAL" clId="{3677D0B9-9D08-CA46-83CF-17BDB7CC85C5}" dt="2023-11-14T23:13:50.461" v="64" actId="14100"/>
          <ac:spMkLst>
            <pc:docMk/>
            <pc:sldMk cId="2030244821" sldId="268"/>
            <ac:spMk id="2" creationId="{59B72D68-D29A-3310-668F-973A03B7CBF3}"/>
          </ac:spMkLst>
        </pc:spChg>
        <pc:spChg chg="mod topLvl">
          <ac:chgData name="Valerie Brodnikova" userId="8cc92941-ad6a-4ef3-bb01-a71e95f3817c" providerId="ADAL" clId="{3677D0B9-9D08-CA46-83CF-17BDB7CC85C5}" dt="2023-11-14T23:34:02.236" v="825" actId="207"/>
          <ac:spMkLst>
            <pc:docMk/>
            <pc:sldMk cId="2030244821" sldId="268"/>
            <ac:spMk id="5" creationId="{C2CE5A12-6A03-5829-34AF-835DC4571E7D}"/>
          </ac:spMkLst>
        </pc:spChg>
        <pc:spChg chg="mod topLvl">
          <ac:chgData name="Valerie Brodnikova" userId="8cc92941-ad6a-4ef3-bb01-a71e95f3817c" providerId="ADAL" clId="{3677D0B9-9D08-CA46-83CF-17BDB7CC85C5}" dt="2023-11-14T23:34:36.479" v="838" actId="1036"/>
          <ac:spMkLst>
            <pc:docMk/>
            <pc:sldMk cId="2030244821" sldId="268"/>
            <ac:spMk id="6" creationId="{208695C6-C6A1-D22C-D2CE-140BF4953F19}"/>
          </ac:spMkLst>
        </pc:spChg>
        <pc:spChg chg="mod topLvl">
          <ac:chgData name="Valerie Brodnikova" userId="8cc92941-ad6a-4ef3-bb01-a71e95f3817c" providerId="ADAL" clId="{3677D0B9-9D08-CA46-83CF-17BDB7CC85C5}" dt="2023-11-14T23:34:02.236" v="825" actId="207"/>
          <ac:spMkLst>
            <pc:docMk/>
            <pc:sldMk cId="2030244821" sldId="268"/>
            <ac:spMk id="7" creationId="{3B68D399-24A7-1F21-CE7C-F9CCF1C77C52}"/>
          </ac:spMkLst>
        </pc:spChg>
        <pc:spChg chg="mod topLvl">
          <ac:chgData name="Valerie Brodnikova" userId="8cc92941-ad6a-4ef3-bb01-a71e95f3817c" providerId="ADAL" clId="{3677D0B9-9D08-CA46-83CF-17BDB7CC85C5}" dt="2023-11-14T23:34:36.479" v="838" actId="1036"/>
          <ac:spMkLst>
            <pc:docMk/>
            <pc:sldMk cId="2030244821" sldId="268"/>
            <ac:spMk id="9" creationId="{545DA73A-5BE6-D038-660F-FEFD2DCF1DC5}"/>
          </ac:spMkLst>
        </pc:spChg>
        <pc:spChg chg="mod topLvl">
          <ac:chgData name="Valerie Brodnikova" userId="8cc92941-ad6a-4ef3-bb01-a71e95f3817c" providerId="ADAL" clId="{3677D0B9-9D08-CA46-83CF-17BDB7CC85C5}" dt="2023-11-14T23:34:55.567" v="845" actId="1076"/>
          <ac:spMkLst>
            <pc:docMk/>
            <pc:sldMk cId="2030244821" sldId="268"/>
            <ac:spMk id="11" creationId="{7271689D-2CEA-E7FE-CFA3-811E0FD75746}"/>
          </ac:spMkLst>
        </pc:spChg>
        <pc:spChg chg="mod">
          <ac:chgData name="Valerie Brodnikova" userId="8cc92941-ad6a-4ef3-bb01-a71e95f3817c" providerId="ADAL" clId="{3677D0B9-9D08-CA46-83CF-17BDB7CC85C5}" dt="2023-11-14T23:32:51.968" v="670" actId="1036"/>
          <ac:spMkLst>
            <pc:docMk/>
            <pc:sldMk cId="2030244821" sldId="268"/>
            <ac:spMk id="14" creationId="{2F62CCBA-147F-4C23-9FE7-69BB0187D072}"/>
          </ac:spMkLst>
        </pc:spChg>
        <pc:spChg chg="mod topLvl">
          <ac:chgData name="Valerie Brodnikova" userId="8cc92941-ad6a-4ef3-bb01-a71e95f3817c" providerId="ADAL" clId="{3677D0B9-9D08-CA46-83CF-17BDB7CC85C5}" dt="2023-11-14T23:34:43.884" v="841" actId="20577"/>
          <ac:spMkLst>
            <pc:docMk/>
            <pc:sldMk cId="2030244821" sldId="268"/>
            <ac:spMk id="15" creationId="{69F7E2C9-EBA6-CBF7-251F-C13179033015}"/>
          </ac:spMkLst>
        </pc:spChg>
        <pc:grpChg chg="del mod">
          <ac:chgData name="Valerie Brodnikova" userId="8cc92941-ad6a-4ef3-bb01-a71e95f3817c" providerId="ADAL" clId="{3677D0B9-9D08-CA46-83CF-17BDB7CC85C5}" dt="2023-11-14T23:33:43.618" v="756" actId="165"/>
          <ac:grpSpMkLst>
            <pc:docMk/>
            <pc:sldMk cId="2030244821" sldId="268"/>
            <ac:grpSpMk id="3" creationId="{66647394-6D11-F00C-817E-DE5DEF3F79CE}"/>
          </ac:grpSpMkLst>
        </pc:grpChg>
        <pc:graphicFrameChg chg="del mod modGraphic">
          <ac:chgData name="Valerie Brodnikova" userId="8cc92941-ad6a-4ef3-bb01-a71e95f3817c" providerId="ADAL" clId="{3677D0B9-9D08-CA46-83CF-17BDB7CC85C5}" dt="2023-11-14T23:33:38.424" v="755" actId="18245"/>
          <ac:graphicFrameMkLst>
            <pc:docMk/>
            <pc:sldMk cId="2030244821" sldId="268"/>
            <ac:graphicFrameMk id="4" creationId="{629CD316-9F1A-ED29-60E7-DF99CEB41723}"/>
          </ac:graphicFrameMkLst>
        </pc:graphicFrameChg>
        <pc:picChg chg="mod">
          <ac:chgData name="Valerie Brodnikova" userId="8cc92941-ad6a-4ef3-bb01-a71e95f3817c" providerId="ADAL" clId="{3677D0B9-9D08-CA46-83CF-17BDB7CC85C5}" dt="2023-11-14T23:34:59.604" v="846" actId="1076"/>
          <ac:picMkLst>
            <pc:docMk/>
            <pc:sldMk cId="2030244821" sldId="268"/>
            <ac:picMk id="8" creationId="{A3867CBE-0F10-5EC0-1863-94AD42941FF1}"/>
          </ac:picMkLst>
        </pc:picChg>
        <pc:picChg chg="mod">
          <ac:chgData name="Valerie Brodnikova" userId="8cc92941-ad6a-4ef3-bb01-a71e95f3817c" providerId="ADAL" clId="{3677D0B9-9D08-CA46-83CF-17BDB7CC85C5}" dt="2023-11-14T23:35:26.704" v="877" actId="1036"/>
          <ac:picMkLst>
            <pc:docMk/>
            <pc:sldMk cId="2030244821" sldId="268"/>
            <ac:picMk id="10" creationId="{D3E636A9-7599-7F4D-41A5-5C21699C6299}"/>
          </ac:picMkLst>
        </pc:picChg>
        <pc:picChg chg="mod">
          <ac:chgData name="Valerie Brodnikova" userId="8cc92941-ad6a-4ef3-bb01-a71e95f3817c" providerId="ADAL" clId="{3677D0B9-9D08-CA46-83CF-17BDB7CC85C5}" dt="2023-11-14T23:35:20.788" v="869" actId="1037"/>
          <ac:picMkLst>
            <pc:docMk/>
            <pc:sldMk cId="2030244821" sldId="268"/>
            <ac:picMk id="12" creationId="{B8518A20-9CEE-0369-5FA7-4C22DBB6ADB5}"/>
          </ac:picMkLst>
        </pc:picChg>
        <pc:picChg chg="mod">
          <ac:chgData name="Valerie Brodnikova" userId="8cc92941-ad6a-4ef3-bb01-a71e95f3817c" providerId="ADAL" clId="{3677D0B9-9D08-CA46-83CF-17BDB7CC85C5}" dt="2023-11-14T23:33:33.537" v="754" actId="14100"/>
          <ac:picMkLst>
            <pc:docMk/>
            <pc:sldMk cId="2030244821" sldId="268"/>
            <ac:picMk id="13" creationId="{9FD2C1EB-D084-E7EA-CC49-E1440065E3B2}"/>
          </ac:picMkLst>
        </pc:picChg>
      </pc:sldChg>
      <pc:sldChg chg="modSp add mod setBg modNotesTx">
        <pc:chgData name="Valerie Brodnikova" userId="8cc92941-ad6a-4ef3-bb01-a71e95f3817c" providerId="ADAL" clId="{3677D0B9-9D08-CA46-83CF-17BDB7CC85C5}" dt="2023-11-15T01:10:26.365" v="918"/>
        <pc:sldMkLst>
          <pc:docMk/>
          <pc:sldMk cId="3524715044" sldId="269"/>
        </pc:sldMkLst>
        <pc:picChg chg="mod">
          <ac:chgData name="Valerie Brodnikova" userId="8cc92941-ad6a-4ef3-bb01-a71e95f3817c" providerId="ADAL" clId="{3677D0B9-9D08-CA46-83CF-17BDB7CC85C5}" dt="2023-11-14T23:15:31.958" v="124" actId="1076"/>
          <ac:picMkLst>
            <pc:docMk/>
            <pc:sldMk cId="3524715044" sldId="269"/>
            <ac:picMk id="6" creationId="{C96FEF61-24CD-28D9-BC8E-C82AF0DDDCAC}"/>
          </ac:picMkLst>
        </pc:picChg>
      </pc:sldChg>
      <pc:sldChg chg="addSp delSp modSp add mod setBg delDesignElem chgLayout modNotesTx">
        <pc:chgData name="Valerie Brodnikova" userId="8cc92941-ad6a-4ef3-bb01-a71e95f3817c" providerId="ADAL" clId="{3677D0B9-9D08-CA46-83CF-17BDB7CC85C5}" dt="2023-11-15T01:11:39.407" v="925"/>
        <pc:sldMkLst>
          <pc:docMk/>
          <pc:sldMk cId="1580065273" sldId="270"/>
        </pc:sldMkLst>
        <pc:spChg chg="del mod ord">
          <ac:chgData name="Valerie Brodnikova" userId="8cc92941-ad6a-4ef3-bb01-a71e95f3817c" providerId="ADAL" clId="{3677D0B9-9D08-CA46-83CF-17BDB7CC85C5}" dt="2023-11-14T23:18:32.524" v="215" actId="478"/>
          <ac:spMkLst>
            <pc:docMk/>
            <pc:sldMk cId="1580065273" sldId="270"/>
            <ac:spMk id="2" creationId="{9375762C-B6AA-9F61-521E-FDE054EC35FB}"/>
          </ac:spMkLst>
        </pc:spChg>
        <pc:spChg chg="add mod">
          <ac:chgData name="Valerie Brodnikova" userId="8cc92941-ad6a-4ef3-bb01-a71e95f3817c" providerId="ADAL" clId="{3677D0B9-9D08-CA46-83CF-17BDB7CC85C5}" dt="2023-11-14T23:18:54.153" v="222" actId="14100"/>
          <ac:spMkLst>
            <pc:docMk/>
            <pc:sldMk cId="1580065273" sldId="270"/>
            <ac:spMk id="4" creationId="{A85CBEF4-F13F-9CCC-8D6C-FE8C31BA6B91}"/>
          </ac:spMkLst>
        </pc:spChg>
        <pc:spChg chg="del">
          <ac:chgData name="Valerie Brodnikova" userId="8cc92941-ad6a-4ef3-bb01-a71e95f3817c" providerId="ADAL" clId="{3677D0B9-9D08-CA46-83CF-17BDB7CC85C5}" dt="2023-11-14T23:15:52.963" v="130"/>
          <ac:spMkLst>
            <pc:docMk/>
            <pc:sldMk cId="1580065273" sldId="270"/>
            <ac:spMk id="24" creationId="{665DBBEF-238B-476B-96AB-8AAC3224ECEA}"/>
          </ac:spMkLst>
        </pc:spChg>
        <pc:spChg chg="del">
          <ac:chgData name="Valerie Brodnikova" userId="8cc92941-ad6a-4ef3-bb01-a71e95f3817c" providerId="ADAL" clId="{3677D0B9-9D08-CA46-83CF-17BDB7CC85C5}" dt="2023-11-14T23:15:52.963" v="130"/>
          <ac:spMkLst>
            <pc:docMk/>
            <pc:sldMk cId="1580065273" sldId="270"/>
            <ac:spMk id="26" creationId="{3FCFB1DE-0B7E-48CC-BA90-B2AB0889F9D6}"/>
          </ac:spMkLst>
        </pc:spChg>
        <pc:picChg chg="mod ord">
          <ac:chgData name="Valerie Brodnikova" userId="8cc92941-ad6a-4ef3-bb01-a71e95f3817c" providerId="ADAL" clId="{3677D0B9-9D08-CA46-83CF-17BDB7CC85C5}" dt="2023-11-14T23:18:54.624" v="223" actId="1076"/>
          <ac:picMkLst>
            <pc:docMk/>
            <pc:sldMk cId="1580065273" sldId="270"/>
            <ac:picMk id="16" creationId="{31B5A9F5-C7E2-54D7-1093-B37B7B0C7C88}"/>
          </ac:picMkLst>
        </pc:picChg>
      </pc:sldChg>
      <pc:sldChg chg="addSp delSp modSp add mod setBg delDesignElem modCm modNotesTx">
        <pc:chgData name="Valerie Brodnikova" userId="8cc92941-ad6a-4ef3-bb01-a71e95f3817c" providerId="ADAL" clId="{3677D0B9-9D08-CA46-83CF-17BDB7CC85C5}" dt="2023-11-15T01:11:54.890" v="929" actId="20577"/>
        <pc:sldMkLst>
          <pc:docMk/>
          <pc:sldMk cId="58448564" sldId="271"/>
        </pc:sldMkLst>
        <pc:spChg chg="del">
          <ac:chgData name="Valerie Brodnikova" userId="8cc92941-ad6a-4ef3-bb01-a71e95f3817c" providerId="ADAL" clId="{3677D0B9-9D08-CA46-83CF-17BDB7CC85C5}" dt="2023-11-14T23:28:12.922" v="577" actId="478"/>
          <ac:spMkLst>
            <pc:docMk/>
            <pc:sldMk cId="58448564" sldId="271"/>
            <ac:spMk id="2" creationId="{BC1B2C48-0DB1-36B5-9F76-8807976B4AB4}"/>
          </ac:spMkLst>
        </pc:spChg>
        <pc:spChg chg="add mod">
          <ac:chgData name="Valerie Brodnikova" userId="8cc92941-ad6a-4ef3-bb01-a71e95f3817c" providerId="ADAL" clId="{3677D0B9-9D08-CA46-83CF-17BDB7CC85C5}" dt="2023-11-14T23:28:17.706" v="579" actId="14100"/>
          <ac:spMkLst>
            <pc:docMk/>
            <pc:sldMk cId="58448564" sldId="271"/>
            <ac:spMk id="4" creationId="{3C748CB3-B339-E95B-E95D-56E264EE0FD1}"/>
          </ac:spMkLst>
        </pc:spChg>
        <pc:spChg chg="del">
          <ac:chgData name="Valerie Brodnikova" userId="8cc92941-ad6a-4ef3-bb01-a71e95f3817c" providerId="ADAL" clId="{3677D0B9-9D08-CA46-83CF-17BDB7CC85C5}" dt="2023-11-14T23:15:52.963" v="130"/>
          <ac:spMkLst>
            <pc:docMk/>
            <pc:sldMk cId="58448564" sldId="271"/>
            <ac:spMk id="12" creationId="{79BB35BC-D5C2-4C8B-A22A-A71E6191913B}"/>
          </ac:spMkLst>
        </pc:spChg>
        <pc:graphicFrameChg chg="mod modGraphic">
          <ac:chgData name="Valerie Brodnikova" userId="8cc92941-ad6a-4ef3-bb01-a71e95f3817c" providerId="ADAL" clId="{3677D0B9-9D08-CA46-83CF-17BDB7CC85C5}" dt="2023-11-14T23:31:18.412" v="645" actId="1036"/>
          <ac:graphicFrameMkLst>
            <pc:docMk/>
            <pc:sldMk cId="58448564" sldId="271"/>
            <ac:graphicFrameMk id="6" creationId="{60150F55-70CD-6050-BBFC-97046A1BC811}"/>
          </ac:graphicFrameMkLst>
        </pc:graphicFrameChg>
        <pc:picChg chg="mod modCrop">
          <ac:chgData name="Valerie Brodnikova" userId="8cc92941-ad6a-4ef3-bb01-a71e95f3817c" providerId="ADAL" clId="{3677D0B9-9D08-CA46-83CF-17BDB7CC85C5}" dt="2023-11-14T23:36:37.103" v="912" actId="1037"/>
          <ac:picMkLst>
            <pc:docMk/>
            <pc:sldMk cId="58448564" sldId="271"/>
            <ac:picMk id="5" creationId="{FF7340BE-C435-1917-9634-A27BDCCE29CD}"/>
          </ac:picMkLst>
        </pc:picChg>
        <pc:extLst>
          <p:ext xmlns:p="http://schemas.openxmlformats.org/presentationml/2006/main" uri="{D6D511B9-2390-475A-947B-AFAB55BFBCF1}">
            <pc226:cmChg xmlns:pc226="http://schemas.microsoft.com/office/powerpoint/2022/06/main/command" chg="mod">
              <pc226:chgData name="Valerie Brodnikova" userId="8cc92941-ad6a-4ef3-bb01-a71e95f3817c" providerId="ADAL" clId="{3677D0B9-9D08-CA46-83CF-17BDB7CC85C5}" dt="2023-11-14T23:28:38.118" v="584"/>
              <pc2:cmMkLst xmlns:pc2="http://schemas.microsoft.com/office/powerpoint/2019/9/main/command">
                <pc:docMk/>
                <pc:sldMk cId="58448564" sldId="271"/>
                <pc2:cmMk id="{9079C912-9A09-4F32-BE83-369A7B9B6B87}"/>
              </pc2:cmMkLst>
            </pc226:cmChg>
          </p:ext>
        </pc:extLst>
      </pc:sldChg>
      <pc:sldChg chg="modSp add mod modNotesTx">
        <pc:chgData name="Valerie Brodnikova" userId="8cc92941-ad6a-4ef3-bb01-a71e95f3817c" providerId="ADAL" clId="{3677D0B9-9D08-CA46-83CF-17BDB7CC85C5}" dt="2023-11-15T01:12:20.301" v="930"/>
        <pc:sldMkLst>
          <pc:docMk/>
          <pc:sldMk cId="1914962388" sldId="272"/>
        </pc:sldMkLst>
        <pc:spChg chg="mod">
          <ac:chgData name="Valerie Brodnikova" userId="8cc92941-ad6a-4ef3-bb01-a71e95f3817c" providerId="ADAL" clId="{3677D0B9-9D08-CA46-83CF-17BDB7CC85C5}" dt="2023-11-14T23:23:14.119" v="403" actId="207"/>
          <ac:spMkLst>
            <pc:docMk/>
            <pc:sldMk cId="1914962388" sldId="272"/>
            <ac:spMk id="4" creationId="{138B3217-B681-E4E6-8028-442289864A8E}"/>
          </ac:spMkLst>
        </pc:spChg>
        <pc:spChg chg="mod">
          <ac:chgData name="Valerie Brodnikova" userId="8cc92941-ad6a-4ef3-bb01-a71e95f3817c" providerId="ADAL" clId="{3677D0B9-9D08-CA46-83CF-17BDB7CC85C5}" dt="2023-11-14T23:22:38.856" v="322" actId="948"/>
          <ac:spMkLst>
            <pc:docMk/>
            <pc:sldMk cId="1914962388" sldId="272"/>
            <ac:spMk id="5" creationId="{94C94970-57F7-57FE-CC16-87A0C9ED3357}"/>
          </ac:spMkLst>
        </pc:spChg>
      </pc:sldChg>
      <pc:sldChg chg="addSp delSp modSp add mod modNotesTx">
        <pc:chgData name="Valerie Brodnikova" userId="8cc92941-ad6a-4ef3-bb01-a71e95f3817c" providerId="ADAL" clId="{3677D0B9-9D08-CA46-83CF-17BDB7CC85C5}" dt="2023-11-15T01:12:38.315" v="933" actId="20577"/>
        <pc:sldMkLst>
          <pc:docMk/>
          <pc:sldMk cId="20162033" sldId="273"/>
        </pc:sldMkLst>
        <pc:spChg chg="del mod">
          <ac:chgData name="Valerie Brodnikova" userId="8cc92941-ad6a-4ef3-bb01-a71e95f3817c" providerId="ADAL" clId="{3677D0B9-9D08-CA46-83CF-17BDB7CC85C5}" dt="2023-11-14T23:19:51.765" v="245" actId="478"/>
          <ac:spMkLst>
            <pc:docMk/>
            <pc:sldMk cId="20162033" sldId="273"/>
            <ac:spMk id="3" creationId="{63D41EFA-EE34-4B26-76D7-23AE7064F02A}"/>
          </ac:spMkLst>
        </pc:spChg>
        <pc:spChg chg="del mod">
          <ac:chgData name="Valerie Brodnikova" userId="8cc92941-ad6a-4ef3-bb01-a71e95f3817c" providerId="ADAL" clId="{3677D0B9-9D08-CA46-83CF-17BDB7CC85C5}" dt="2023-11-14T23:20:17.121" v="261" actId="478"/>
          <ac:spMkLst>
            <pc:docMk/>
            <pc:sldMk cId="20162033" sldId="273"/>
            <ac:spMk id="4" creationId="{83D76476-351F-0A68-1E57-1FD446CD314C}"/>
          </ac:spMkLst>
        </pc:spChg>
        <pc:spChg chg="add mod">
          <ac:chgData name="Valerie Brodnikova" userId="8cc92941-ad6a-4ef3-bb01-a71e95f3817c" providerId="ADAL" clId="{3677D0B9-9D08-CA46-83CF-17BDB7CC85C5}" dt="2023-11-14T23:20:39.591" v="269" actId="14100"/>
          <ac:spMkLst>
            <pc:docMk/>
            <pc:sldMk cId="20162033" sldId="273"/>
            <ac:spMk id="8" creationId="{0349A5DF-FFBB-EF7C-0B74-8ECF3405F2F5}"/>
          </ac:spMkLst>
        </pc:spChg>
        <pc:spChg chg="add del mod">
          <ac:chgData name="Valerie Brodnikova" userId="8cc92941-ad6a-4ef3-bb01-a71e95f3817c" providerId="ADAL" clId="{3677D0B9-9D08-CA46-83CF-17BDB7CC85C5}" dt="2023-11-14T23:20:18.786" v="262" actId="478"/>
          <ac:spMkLst>
            <pc:docMk/>
            <pc:sldMk cId="20162033" sldId="273"/>
            <ac:spMk id="10" creationId="{87895F80-524C-39B4-EE29-378EE27B58A0}"/>
          </ac:spMkLst>
        </pc:spChg>
        <pc:picChg chg="mod">
          <ac:chgData name="Valerie Brodnikova" userId="8cc92941-ad6a-4ef3-bb01-a71e95f3817c" providerId="ADAL" clId="{3677D0B9-9D08-CA46-83CF-17BDB7CC85C5}" dt="2023-11-14T23:20:50.335" v="286" actId="1037"/>
          <ac:picMkLst>
            <pc:docMk/>
            <pc:sldMk cId="20162033" sldId="273"/>
            <ac:picMk id="7" creationId="{3A4F0506-769C-BFC3-7C8C-77AE68DC624C}"/>
          </ac:picMkLst>
        </pc:picChg>
      </pc:sldChg>
      <pc:sldChg chg="modSp add mod modNotesTx">
        <pc:chgData name="Valerie Brodnikova" userId="8cc92941-ad6a-4ef3-bb01-a71e95f3817c" providerId="ADAL" clId="{3677D0B9-9D08-CA46-83CF-17BDB7CC85C5}" dt="2023-11-15T01:12:48.380" v="934"/>
        <pc:sldMkLst>
          <pc:docMk/>
          <pc:sldMk cId="2189712567" sldId="274"/>
        </pc:sldMkLst>
        <pc:spChg chg="mod">
          <ac:chgData name="Valerie Brodnikova" userId="8cc92941-ad6a-4ef3-bb01-a71e95f3817c" providerId="ADAL" clId="{3677D0B9-9D08-CA46-83CF-17BDB7CC85C5}" dt="2023-11-14T23:19:44.296" v="244" actId="1036"/>
          <ac:spMkLst>
            <pc:docMk/>
            <pc:sldMk cId="2189712567" sldId="274"/>
            <ac:spMk id="8" creationId="{3A52D745-2795-439D-B434-36145FA2C1A3}"/>
          </ac:spMkLst>
        </pc:spChg>
        <pc:picChg chg="mod">
          <ac:chgData name="Valerie Brodnikova" userId="8cc92941-ad6a-4ef3-bb01-a71e95f3817c" providerId="ADAL" clId="{3677D0B9-9D08-CA46-83CF-17BDB7CC85C5}" dt="2023-11-14T23:19:21.192" v="226" actId="14100"/>
          <ac:picMkLst>
            <pc:docMk/>
            <pc:sldMk cId="2189712567" sldId="274"/>
            <ac:picMk id="12" creationId="{F4AB0692-DCA3-847F-85D8-FE6EC44BF56E}"/>
          </ac:picMkLst>
        </pc:picChg>
      </pc:sldChg>
      <pc:sldChg chg="add setBg modNotesTx">
        <pc:chgData name="Valerie Brodnikova" userId="8cc92941-ad6a-4ef3-bb01-a71e95f3817c" providerId="ADAL" clId="{3677D0B9-9D08-CA46-83CF-17BDB7CC85C5}" dt="2023-11-15T01:13:02.278" v="936" actId="20577"/>
        <pc:sldMkLst>
          <pc:docMk/>
          <pc:sldMk cId="3889223412" sldId="275"/>
        </pc:sldMkLst>
      </pc:sldChg>
      <pc:sldMasterChg chg="modSp mod modSldLayout">
        <pc:chgData name="Valerie Brodnikova" userId="8cc92941-ad6a-4ef3-bb01-a71e95f3817c" providerId="ADAL" clId="{3677D0B9-9D08-CA46-83CF-17BDB7CC85C5}" dt="2023-11-14T23:21:58.798" v="312" actId="948"/>
        <pc:sldMasterMkLst>
          <pc:docMk/>
          <pc:sldMasterMk cId="2207103278" sldId="2147483648"/>
        </pc:sldMasterMkLst>
        <pc:spChg chg="mod">
          <ac:chgData name="Valerie Brodnikova" userId="8cc92941-ad6a-4ef3-bb01-a71e95f3817c" providerId="ADAL" clId="{3677D0B9-9D08-CA46-83CF-17BDB7CC85C5}" dt="2023-11-14T23:13:42.026" v="63" actId="14100"/>
          <ac:spMkLst>
            <pc:docMk/>
            <pc:sldMasterMk cId="2207103278" sldId="2147483648"/>
            <ac:spMk id="2" creationId="{0CD87286-3C60-194F-A3FA-589D786D1F6C}"/>
          </ac:spMkLst>
        </pc:spChg>
        <pc:spChg chg="mod">
          <ac:chgData name="Valerie Brodnikova" userId="8cc92941-ad6a-4ef3-bb01-a71e95f3817c" providerId="ADAL" clId="{3677D0B9-9D08-CA46-83CF-17BDB7CC85C5}" dt="2023-11-14T23:21:58.798" v="312" actId="948"/>
          <ac:spMkLst>
            <pc:docMk/>
            <pc:sldMasterMk cId="2207103278" sldId="2147483648"/>
            <ac:spMk id="3" creationId="{2D821537-F67A-AD4B-961C-8E36928C0814}"/>
          </ac:spMkLst>
        </pc:spChg>
        <pc:sldLayoutChg chg="modSp mod">
          <pc:chgData name="Valerie Brodnikova" userId="8cc92941-ad6a-4ef3-bb01-a71e95f3817c" providerId="ADAL" clId="{3677D0B9-9D08-CA46-83CF-17BDB7CC85C5}" dt="2023-11-14T23:13:29.057" v="60" actId="735"/>
          <pc:sldLayoutMkLst>
            <pc:docMk/>
            <pc:sldMasterMk cId="2207103278" sldId="2147483648"/>
            <pc:sldLayoutMk cId="2746987034" sldId="2147483649"/>
          </pc:sldLayoutMkLst>
          <pc:spChg chg="mod">
            <ac:chgData name="Valerie Brodnikova" userId="8cc92941-ad6a-4ef3-bb01-a71e95f3817c" providerId="ADAL" clId="{3677D0B9-9D08-CA46-83CF-17BDB7CC85C5}" dt="2023-11-14T23:13:19.293" v="58" actId="14100"/>
            <ac:spMkLst>
              <pc:docMk/>
              <pc:sldMasterMk cId="2207103278" sldId="2147483648"/>
              <pc:sldLayoutMk cId="2746987034" sldId="2147483649"/>
              <ac:spMk id="3" creationId="{F2132E37-4373-314D-9CAE-4394ABA307F3}"/>
            </ac:spMkLst>
          </pc:spChg>
          <pc:spChg chg="mod">
            <ac:chgData name="Valerie Brodnikova" userId="8cc92941-ad6a-4ef3-bb01-a71e95f3817c" providerId="ADAL" clId="{3677D0B9-9D08-CA46-83CF-17BDB7CC85C5}" dt="2023-11-14T23:13:16.313" v="57" actId="1035"/>
            <ac:spMkLst>
              <pc:docMk/>
              <pc:sldMasterMk cId="2207103278" sldId="2147483648"/>
              <pc:sldLayoutMk cId="2746987034" sldId="2147483649"/>
              <ac:spMk id="4" creationId="{E9FC9FC1-764D-4B44-91A3-F099B13B3DA1}"/>
            </ac:spMkLst>
          </pc:spChg>
        </pc:sldLayoutChg>
        <pc:sldLayoutChg chg="modSp mod">
          <pc:chgData name="Valerie Brodnikova" userId="8cc92941-ad6a-4ef3-bb01-a71e95f3817c" providerId="ADAL" clId="{3677D0B9-9D08-CA46-83CF-17BDB7CC85C5}" dt="2023-11-14T23:14:35.957" v="78" actId="1036"/>
          <pc:sldLayoutMkLst>
            <pc:docMk/>
            <pc:sldMasterMk cId="2207103278" sldId="2147483648"/>
            <pc:sldLayoutMk cId="2533002960" sldId="2147483650"/>
          </pc:sldLayoutMkLst>
          <pc:spChg chg="mod">
            <ac:chgData name="Valerie Brodnikova" userId="8cc92941-ad6a-4ef3-bb01-a71e95f3817c" providerId="ADAL" clId="{3677D0B9-9D08-CA46-83CF-17BDB7CC85C5}" dt="2023-11-14T23:14:35.957" v="78" actId="1036"/>
            <ac:spMkLst>
              <pc:docMk/>
              <pc:sldMasterMk cId="2207103278" sldId="2147483648"/>
              <pc:sldLayoutMk cId="2533002960" sldId="2147483650"/>
              <ac:spMk id="7" creationId="{465C4486-4B87-6A42-827E-8E1B5D29D0C2}"/>
            </ac:spMkLst>
          </pc:spChg>
        </pc:sldLayoutChg>
        <pc:sldLayoutChg chg="modSp mod">
          <pc:chgData name="Valerie Brodnikova" userId="8cc92941-ad6a-4ef3-bb01-a71e95f3817c" providerId="ADAL" clId="{3677D0B9-9D08-CA46-83CF-17BDB7CC85C5}" dt="2023-11-14T23:14:40.690" v="79" actId="14100"/>
          <pc:sldLayoutMkLst>
            <pc:docMk/>
            <pc:sldMasterMk cId="2207103278" sldId="2147483648"/>
            <pc:sldLayoutMk cId="1484616802" sldId="2147483652"/>
          </pc:sldLayoutMkLst>
          <pc:spChg chg="mod">
            <ac:chgData name="Valerie Brodnikova" userId="8cc92941-ad6a-4ef3-bb01-a71e95f3817c" providerId="ADAL" clId="{3677D0B9-9D08-CA46-83CF-17BDB7CC85C5}" dt="2023-11-14T23:14:40.690" v="79" actId="14100"/>
            <ac:spMkLst>
              <pc:docMk/>
              <pc:sldMasterMk cId="2207103278" sldId="2147483648"/>
              <pc:sldLayoutMk cId="1484616802" sldId="2147483652"/>
              <ac:spMk id="7" creationId="{ED8F4644-8671-9F4C-BB8E-F21EE43B9F5B}"/>
            </ac:spMkLst>
          </pc:spChg>
        </pc:sldLayoutChg>
      </pc:sldMasterChg>
    </pc:docChg>
  </pc:docChgLst>
  <pc:docChgLst>
    <pc:chgData name="Valerie Brodnikova" userId="8cc92941-ad6a-4ef3-bb01-a71e95f3817c" providerId="ADAL" clId="{A7FA99DE-9A27-1843-BB22-BF91D1EB308A}"/>
    <pc:docChg chg="modSld">
      <pc:chgData name="Valerie Brodnikova" userId="8cc92941-ad6a-4ef3-bb01-a71e95f3817c" providerId="ADAL" clId="{A7FA99DE-9A27-1843-BB22-BF91D1EB308A}" dt="2023-11-15T20:09:49.243" v="0" actId="14100"/>
      <pc:docMkLst>
        <pc:docMk/>
      </pc:docMkLst>
      <pc:sldChg chg="modSp mod">
        <pc:chgData name="Valerie Brodnikova" userId="8cc92941-ad6a-4ef3-bb01-a71e95f3817c" providerId="ADAL" clId="{A7FA99DE-9A27-1843-BB22-BF91D1EB308A}" dt="2023-11-15T20:09:49.243" v="0" actId="14100"/>
        <pc:sldMkLst>
          <pc:docMk/>
          <pc:sldMk cId="1914962388" sldId="272"/>
        </pc:sldMkLst>
        <pc:spChg chg="mod">
          <ac:chgData name="Valerie Brodnikova" userId="8cc92941-ad6a-4ef3-bb01-a71e95f3817c" providerId="ADAL" clId="{A7FA99DE-9A27-1843-BB22-BF91D1EB308A}" dt="2023-11-15T20:09:49.243" v="0" actId="14100"/>
          <ac:spMkLst>
            <pc:docMk/>
            <pc:sldMk cId="1914962388" sldId="272"/>
            <ac:spMk id="5" creationId="{94C94970-57F7-57FE-CC16-87A0C9ED3357}"/>
          </ac:spMkLst>
        </pc:spChg>
      </pc:sldChg>
    </pc:docChg>
  </pc:docChgLst>
</pc:chgInfo>
</file>

<file path=ppt/comments/modernComment_10F_37BDAB4.xml><?xml version="1.0" encoding="utf-8"?>
<p188:cmLst xmlns:a="http://schemas.openxmlformats.org/drawingml/2006/main" xmlns:r="http://schemas.openxmlformats.org/officeDocument/2006/relationships" xmlns:p188="http://schemas.microsoft.com/office/powerpoint/2018/8/main">
  <p188:cm id="{9079C912-9A09-4F32-BE83-369A7B9B6B87}" authorId="{DF35D032-C91A-F82A-D8B7-C06E83E9D9EE}" status="resolved" created="2023-11-07T18:43:19.994" complete="100000">
    <ac:txMkLst xmlns:ac="http://schemas.microsoft.com/office/drawing/2013/main/command">
      <pc:docMk xmlns:pc="http://schemas.microsoft.com/office/powerpoint/2013/main/command"/>
      <pc:sldMk xmlns:pc="http://schemas.microsoft.com/office/powerpoint/2013/main/command" cId="58448564" sldId="271"/>
      <ac:graphicFrameMk id="6" creationId="{60150F55-70CD-6050-BBFC-97046A1BC811}"/>
      <ac:tblMk/>
      <ac:tcMk rowId="85447240" colId="4178337136"/>
      <ac:txMk cp="40" len="6">
        <ac:context len="64" hash="1909500661"/>
      </ac:txMk>
    </ac:txMkLst>
    <p188:pos x="5104362" y="763703"/>
    <p188:txBody>
      <a:bodyPr/>
      <a:lstStyle/>
      <a:p>
        <a:r>
          <a:rPr lang="en-US"/>
          <a:t>Since Group 4 says negatively, should this say positively?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11/15/23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9:54:59.593"/>
    </inkml:context>
    <inkml:brush xml:id="br0">
      <inkml:brushProperty name="width" value="0.05292" units="cm"/>
      <inkml:brushProperty name="height" value="0.05292" units="cm"/>
      <inkml:brushProperty name="color" value="#525252"/>
    </inkml:brush>
  </inkml:definitions>
  <inkml:trace contextRef="#ctx0" brushRef="#br0">0 1 24575,'7'0'0,"-2"0"0,2 0 0,-2 1 0,1 0 0,1 0 0,-2 1 0,1 0 0,-1-1 0,1 1 0,0 1 0,-1 0 0,1 0 0,-1-1 0,0 2 0,8 7 0,-5-3 0,-2-1 0,1 2 0,0-1 0,-2 1 0,0 0 0,1 0 0,-3 0 0,7 14 0,6 17 0,-7-19 0,-1 2 0,0 0 0,6 34 0,-10-40 0,0 0 0,0-1 0,9 16 0,-7-19 0,-1 1 0,-1 0 0,0 0 0,5 28 0,-5-3 0,4 1 0,0-1 0,3-1 0,2 0 0,28 63 0,-8-13 0,35 152 0,-40-128 0,33 128 0,-33-102 0,-10-46 0,47 143 0,-13-55 0,7 18 0,-45-163 0,-4-12 0,12 41 0,-4-2 0,4 0 0,2-3 0,54 96 0,-25-52 0,-24-31 0,-25-57 0,2 0 0,1 1 0,0-1 0,1-1 0,0 1 0,12 14 0,77 106 0,-86-119 0,17 33 0,-1 0 0,23 64 0,-19-41 0,-19-53 0,-1-1 0,1 0 0,1-1 0,0 0 0,2-2 0,17 16 0,19 22 0,-14-16 0,0-1 0,2-3 0,1 0 0,2-3 0,52 29 0,-29-25 0,2-5 0,104 34 0,-14-7 0,106 23 0,-106-35 0,-52-4 0,-77-27 0,0-2 0,53 15 0,-57-21 0,-2 3 0,36 15 0,19 7 0,-21-13 0,-13-3 0,0-2 0,61 10 0,-70-16 0,0 2 0,-1 0 0,48 21 0,-55-20 0,-5-2 0,0-3 0,0 1 0,1-2 0,29 1 0,-26-3 0,-1 2 0,48 11 0,55 25 0,166 44 0,-22-9 0,62 11 0,-273-71 0,0 2 0,66 29 0,-74-25 0,1-1 0,109 20 0,148 24 0,-168-31 0,163 19 0,-230-37 0,20 3 0,96 31 0,-138-31 0,22 8 0,131 25 0,58-1 0,-234-42 0,0 1 0,39 16 0,-43-14 0,1-1 0,-1-2 0,34 6 0,103 13 0,205 57 0,-331-73 0,2-3 0,-2-1 0,53 1 0,118-9 0,-71-1 0,1607 3-1365,-1711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EB58-B3E6-9549-BC7E-356DD0B361F0}" type="datetimeFigureOut">
              <a:rPr lang="en-US" smtClean="0"/>
              <a:t>11/15/23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3D6F-C904-C64A-B37E-7602AF283020}" type="slidenum">
              <a:rPr lang="en-US" smtClean="0"/>
              <a:t>‹#›</a:t>
            </a:fld>
            <a:endParaRPr lang="en-US"/>
          </a:p>
        </p:txBody>
      </p:sp>
    </p:spTree>
    <p:extLst>
      <p:ext uri="{BB962C8B-B14F-4D97-AF65-F5344CB8AC3E}">
        <p14:creationId xmlns:p14="http://schemas.microsoft.com/office/powerpoint/2010/main" val="26324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best way to understand traditional ecological knowledge, or TEK, is to break it down by its individual terms: Traditional means a long-established way of doing something. It’s something that has become part of a culture—a tradition. Ecological refers to the interrelationship of living organisms and their surroundings. Knowledge is the theoretical or practical understanding of a subject. Traditional ecological knowledge, then, is a long-established practice of relating to and taking care of the land, plants, and animals. It is the specific knowledge about how to do that, and it is the act of putting that knowledge into practice. An example of TEK is knowing when to plant seeds in specific area so that they thrive and produce food several months later. What might be another example of TEK? What might be other images that come to mind as we define TEK?</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2</a:t>
            </a:fld>
            <a:endParaRPr lang="en-US"/>
          </a:p>
        </p:txBody>
      </p:sp>
    </p:spTree>
    <p:extLst>
      <p:ext uri="{BB962C8B-B14F-4D97-AF65-F5344CB8AC3E}">
        <p14:creationId xmlns:p14="http://schemas.microsoft.com/office/powerpoint/2010/main" val="187280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Sovereignty means the right to govern and self-rule. The Cow Creek Band has its own Tribal government that has the right to make and carry out laws. It is a Tribal nation, with sovereignty that is separate from the U.S. government, Oregon state government, and local governments. When the word sovereignty is connected with food, it means “The right to healthy and culturally appropriate food produced through ecologically sound and sustainable methods, and [a Tribe’s] right to define their own food and agriculture systems.” It’s important because many U.S. federal policies impacted the ability of the Cow Creek Band to make decisions for themselves, including their ability to follow their traditional seasonal rounds to harvest food and medicine. Many Tribes were forbidden to follow these rounds and instead were forced to eat food rations provided by the U.S. government. Not only did this make them dependent upon the U.S. government—which they did not want to be—the food was also very low quality and lacked nutritional value. In some cases, the food rations promised to Tribes were taken instead by U.S. soldiers or simply never delivered. Although these food rations—called “commodity boxes”—have improved, many are still low quality and highly processed, and many Indigenous people still rely on them. This has led to severe health problems for many Native people. </a:t>
            </a:r>
          </a:p>
          <a:p>
            <a:endParaRPr lang="en-US" dirty="0">
              <a:effectLst/>
              <a:latin typeface="Myriad Pro" panose="020B0503030403020204" pitchFamily="34" charset="0"/>
            </a:endParaRPr>
          </a:p>
          <a:p>
            <a:r>
              <a:rPr lang="en-US" i="1" dirty="0">
                <a:effectLst/>
                <a:latin typeface="Myriad Pro" panose="020B0503030403020204" pitchFamily="34" charset="0"/>
              </a:rPr>
              <a:t>Many Tribes and individual Native people have focused on improving food sovereignty. One such advocate is the Lakota chef Sean Sherman. He has won many international awards and is one of several Native chefs that has advocated for incorporating traditional foods into our modern diets and for the importance of knowing where our food comes from, how it was raised and harvested, and how it is prepared.</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11</a:t>
            </a:fld>
            <a:endParaRPr lang="en-US"/>
          </a:p>
        </p:txBody>
      </p:sp>
    </p:spTree>
    <p:extLst>
      <p:ext uri="{BB962C8B-B14F-4D97-AF65-F5344CB8AC3E}">
        <p14:creationId xmlns:p14="http://schemas.microsoft.com/office/powerpoint/2010/main" val="103059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While Chef Sherman focuses on the resources in the Midwest, the climate and landscape in Southwest Oregon provide different resources. Here, we have milder winters and access to many rivers and lakes and to the Pacific Ocean. Turn to a partner (or triad) to discuss some resources we have access to that might not be available in the Midwest.</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12</a:t>
            </a:fld>
            <a:endParaRPr lang="en-US"/>
          </a:p>
        </p:txBody>
      </p:sp>
    </p:spTree>
    <p:extLst>
      <p:ext uri="{BB962C8B-B14F-4D97-AF65-F5344CB8AC3E}">
        <p14:creationId xmlns:p14="http://schemas.microsoft.com/office/powerpoint/2010/main" val="264411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National Congress of American Indians, or NCAI, is an organization that connections multiple Tribal nations on policy and resources. One of the big issues they are working on is food sovereignty. </a:t>
            </a:r>
            <a:r>
              <a:rPr lang="en-US" i="1">
                <a:effectLst/>
                <a:latin typeface="Myriad Pro" panose="020B0503030403020204" pitchFamily="34" charset="0"/>
              </a:rPr>
              <a:t>According to their website they “empower food sovereignty by creating a forum for tribal leaders to share best practices for advancing food sovereignty; assisting tribal governments with developing food sovereignty and related policies; advocating for federal policy changes needed to improve the quality and accessibility of food assistance and cultivation programs; protecting and sustaining tribal lands, waters, and natural resources integral to tribal food systems; and providing materials to help build the knowledge base and skills of current and aspiring Native farmers, ranchers, and other food providers.” In this infographic NCAI identifies six primary work components.</a:t>
            </a:r>
            <a:endParaRPr lang="en-US">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13</a:t>
            </a:fld>
            <a:endParaRPr lang="en-US"/>
          </a:p>
        </p:txBody>
      </p:sp>
    </p:spTree>
    <p:extLst>
      <p:ext uri="{BB962C8B-B14F-4D97-AF65-F5344CB8AC3E}">
        <p14:creationId xmlns:p14="http://schemas.microsoft.com/office/powerpoint/2010/main" val="71841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This map shows the original lands inhabited by the Cow Creek Band long before contact with other settlers. As you can see, they lived in a vast area of Oregon—6.3 million acres in total. The Tribe knew this land and the natural cycles of the environment extremely well. Their traditional ecological knowledge of this territory had been developed over thousands of years of living here.</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Tribe traveled often, following seasonal changes. Traditionally, they would travel as far as 60 miles within their traditional homelands. In spring and summer, they traveled into the mountains to fish, hunt, forage, and preserve food for the winter months. In winter, they descended into the lowlands where they maintained permanent villages. Their hunting and gathering practices followed a seasonal calendar, meaning they were careful to harvest ingredients when they were at their most abundant. It also meant they planned well in advance for periods in which resources were scarce. The practice of living in connection with the land—its seasons, rhythms, and resources—and the knowledge about how to do that are what we refer to as traditional ecological knowledge. This knowledge and practice were the heart of Cow Creek culture and remain so to this day. The people are inseparable from the land.</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Cow Creek Band’s traditional ecological knowledge reminds us that ecology is not a new science. Tribal societies like the Cow Creek Band of Umpqua Tribe of Indians have been in this region since time immemorial. This means that they have lived here for thousands of years—long before anyone can remember. Their understanding of the ecology of the environment was, is, and continues to be central to their ways of being. Contemporary scientists are only beginning to understand and appreciate the depth and breadth of this knowledge.</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3</a:t>
            </a:fld>
            <a:endParaRPr lang="en-US"/>
          </a:p>
        </p:txBody>
      </p:sp>
    </p:spTree>
    <p:extLst>
      <p:ext uri="{BB962C8B-B14F-4D97-AF65-F5344CB8AC3E}">
        <p14:creationId xmlns:p14="http://schemas.microsoft.com/office/powerpoint/2010/main" val="406539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Let’s connect the information from the reading to the Cow Creek Seasonal Round presented here. This infographic shows the plants and animals harvested by the Cow Creek people during each season. Compare this to the reading. How does the information presented here confirm or support what you read? Does the graphic present any information that wasn’t in the reading? Did anything surprise you?</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4</a:t>
            </a:fld>
            <a:endParaRPr lang="en-US"/>
          </a:p>
        </p:txBody>
      </p:sp>
    </p:spTree>
    <p:extLst>
      <p:ext uri="{BB962C8B-B14F-4D97-AF65-F5344CB8AC3E}">
        <p14:creationId xmlns:p14="http://schemas.microsoft.com/office/powerpoint/2010/main" val="384147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Cow Creek Band practiced land management techniques that sustained a strong and healthy interdependence among people, plants, and animals. One of these practices is a prescribed burn, which is a controlled application of fire in a specific area. Prescribed burns maintained the health of the forest by diminishing harmful bugs and removing undergrowth that blocked plants’ water access. The burns cleared forest pathways for deer and elk to graze easily within the sight of hunters, who harvested the meat during fall and winter.</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5</a:t>
            </a:fld>
            <a:endParaRPr lang="en-US"/>
          </a:p>
        </p:txBody>
      </p:sp>
    </p:spTree>
    <p:extLst>
      <p:ext uri="{BB962C8B-B14F-4D97-AF65-F5344CB8AC3E}">
        <p14:creationId xmlns:p14="http://schemas.microsoft.com/office/powerpoint/2010/main" val="170508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These are examples of digging sticks from the Tribe. Notice the design and structure of the stick and imagine how it might be used then and now. During the spring and fall, Cow Creek women and children used these tools, which are made from yew or spruce wood, to weed unwanted plants and aerate the soil of the lowland riverbanks in preparation for planting. The healthy plants grown there provided much-needed bank security and foliage for water species. Digging sticks were also used to harvest shellfish such as littleneck clams, butter clams, horse clams, geoduck, and mussels.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6</a:t>
            </a:fld>
            <a:endParaRPr lang="en-US"/>
          </a:p>
        </p:txBody>
      </p:sp>
    </p:spTree>
    <p:extLst>
      <p:ext uri="{BB962C8B-B14F-4D97-AF65-F5344CB8AC3E}">
        <p14:creationId xmlns:p14="http://schemas.microsoft.com/office/powerpoint/2010/main" val="119575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Now, I want you to turn to the person next to you and discuss the question on the slide: Consider the Cow Creek Band of Umpqua Tribe of Indians’ relationship to the land. What do you think the ecology of the region looked like 200 years ago compared to how it is today? What might be different? What might be the same? How do their practices reflect what we now know about traditional ecological knowledge?</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7</a:t>
            </a:fld>
            <a:endParaRPr lang="en-US"/>
          </a:p>
        </p:txBody>
      </p:sp>
    </p:spTree>
    <p:extLst>
      <p:ext uri="{BB962C8B-B14F-4D97-AF65-F5344CB8AC3E}">
        <p14:creationId xmlns:p14="http://schemas.microsoft.com/office/powerpoint/2010/main" val="324983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In elementary school you will recall the idea of a food chain—that plants get their energy from the sun, small animals eat plants, and big animals eat small animals and sometimes plants, too. You have also learned, in early grades, that it’s not a chain, where an animal only eats one thing, but rather a web, and that an animal has a greater chance of surviving if it has a variety of food sources. As we learn more, we see the interconnectedness not just of the plants and animals, but the entire environment. As we look at this simple food web, we can see that the earthworm provides nourishment directly to two animals, but also indirectly to all the animals in this graphic. And this graphic doesn’t even show all the connections. For example, when earthworms and animals die, they put nutrients into the soil, which the oak tree needs to survive. What are some other connections between these plants and animals that are missing from this particular graphic?</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8</a:t>
            </a:fld>
            <a:endParaRPr lang="en-US"/>
          </a:p>
        </p:txBody>
      </p:sp>
    </p:spTree>
    <p:extLst>
      <p:ext uri="{BB962C8B-B14F-4D97-AF65-F5344CB8AC3E}">
        <p14:creationId xmlns:p14="http://schemas.microsoft.com/office/powerpoint/2010/main" val="206166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Before you watch the video, I’m going to divide you into groups of four to focus on a single question as you watch. After watching I’ll mix you up so that there is at least one person in each group with a different focus. I encourage you to take notes so that you can contribute fully to the discussions. Continue to use cause-and-effect statements.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9</a:t>
            </a:fld>
            <a:endParaRPr lang="en-US"/>
          </a:p>
        </p:txBody>
      </p:sp>
    </p:spTree>
    <p:extLst>
      <p:ext uri="{BB962C8B-B14F-4D97-AF65-F5344CB8AC3E}">
        <p14:creationId xmlns:p14="http://schemas.microsoft.com/office/powerpoint/2010/main" val="43022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Taking the example of the beaver, you and a partner or a small group will choose one animal and create a presentation describing some ecological knowledge and the impacts of the animal on the environment. Your presentation can be a poster, a written paper, or a slide deck. It must include the elements you see on the right side of this slide. As a team you need to stay organized and determine things together. You only have this class period to research and complete the task. I encourage you to use the Takelma Language Dictionary at </a:t>
            </a:r>
            <a:r>
              <a:rPr lang="en-US" b="1" u="sng" dirty="0">
                <a:effectLst/>
                <a:latin typeface="Myriad Pro" panose="020B0503030403020204" pitchFamily="34" charset="0"/>
              </a:rPr>
              <a:t>https://</a:t>
            </a:r>
            <a:r>
              <a:rPr lang="en-US" b="1" u="sng" dirty="0" err="1">
                <a:effectLst/>
                <a:latin typeface="Myriad Pro" panose="020B0503030403020204" pitchFamily="34" charset="0"/>
              </a:rPr>
              <a:t>www.cowcreekeducation.com</a:t>
            </a:r>
            <a:r>
              <a:rPr lang="en-US" b="1" u="sng" dirty="0">
                <a:effectLst/>
                <a:latin typeface="Myriad Pro" panose="020B0503030403020204" pitchFamily="34" charset="0"/>
              </a:rPr>
              <a:t>/dictionary/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10</a:t>
            </a:fld>
            <a:endParaRPr lang="en-US"/>
          </a:p>
        </p:txBody>
      </p:sp>
    </p:spTree>
    <p:extLst>
      <p:ext uri="{BB962C8B-B14F-4D97-AF65-F5344CB8AC3E}">
        <p14:creationId xmlns:p14="http://schemas.microsoft.com/office/powerpoint/2010/main" val="345596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697775"/>
            <a:ext cx="9861176" cy="1026258"/>
          </a:xfrm>
        </p:spPr>
        <p:txBody>
          <a:bodyPr lIns="0" tIns="0" rIns="0" bIns="0" anchor="t" anchorCtr="0">
            <a:noAutofit/>
          </a:bodyPr>
          <a:lstStyle/>
          <a:p>
            <a:pPr algn="l"/>
            <a:r>
              <a:rPr lang="en-US" sz="4400" dirty="0"/>
              <a:t>Header goes here</a:t>
            </a:r>
          </a:p>
        </p:txBody>
      </p:sp>
      <p:sp>
        <p:nvSpPr>
          <p:cNvPr id="3" name="Text Placeholder 2">
            <a:extLst>
              <a:ext uri="{FF2B5EF4-FFF2-40B4-BE49-F238E27FC236}">
                <a16:creationId xmlns:a16="http://schemas.microsoft.com/office/drawing/2014/main" id="{F2132E37-4373-314D-9CAE-4394ABA307F3}"/>
              </a:ext>
            </a:extLst>
          </p:cNvPr>
          <p:cNvSpPr>
            <a:spLocks noGrp="1"/>
          </p:cNvSpPr>
          <p:nvPr>
            <p:ph type="body" sz="quarter" idx="10"/>
          </p:nvPr>
        </p:nvSpPr>
        <p:spPr>
          <a:xfrm>
            <a:off x="1003672" y="1943101"/>
            <a:ext cx="9861177" cy="41592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746987034"/>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692612"/>
            <a:ext cx="9861176" cy="1100870"/>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lvl1pPr>
          </a:lstStyle>
          <a:p>
            <a:pPr algn="l"/>
            <a:r>
              <a:rPr lang="en-US"/>
              <a:t>Title</a:t>
            </a:r>
          </a:p>
        </p:txBody>
      </p:sp>
      <p:pic>
        <p:nvPicPr>
          <p:cNvPr id="5" name="Picture 4">
            <a:extLst>
              <a:ext uri="{FF2B5EF4-FFF2-40B4-BE49-F238E27FC236}">
                <a16:creationId xmlns:a16="http://schemas.microsoft.com/office/drawing/2014/main" id="{0B31582B-F700-4A40-AE5B-3C24969FD249}"/>
              </a:ext>
            </a:extLst>
          </p:cNvPr>
          <p:cNvPicPr>
            <a:picLocks noChangeAspect="1"/>
          </p:cNvPicPr>
          <p:nvPr userDrawn="1"/>
        </p:nvPicPr>
        <p:blipFill>
          <a:blip r:embed="rId2"/>
          <a:stretch>
            <a:fillRect/>
          </a:stretch>
        </p:blipFill>
        <p:spPr>
          <a:xfrm>
            <a:off x="10204656" y="462824"/>
            <a:ext cx="1386709" cy="1540787"/>
          </a:xfrm>
          <a:prstGeom prst="rect">
            <a:avLst/>
          </a:prstGeom>
        </p:spPr>
      </p:pic>
      <p:pic>
        <p:nvPicPr>
          <p:cNvPr id="6" name="Picture 5">
            <a:extLst>
              <a:ext uri="{FF2B5EF4-FFF2-40B4-BE49-F238E27FC236}">
                <a16:creationId xmlns:a16="http://schemas.microsoft.com/office/drawing/2014/main" id="{D725B2CE-746C-C942-888C-C76E223340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694480"/>
            <a:ext cx="9861176" cy="1087427"/>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3" name="Picture Placeholder 2">
            <a:extLst>
              <a:ext uri="{FF2B5EF4-FFF2-40B4-BE49-F238E27FC236}">
                <a16:creationId xmlns:a16="http://schemas.microsoft.com/office/drawing/2014/main" id="{4AE849C9-5D99-254D-8AF3-F5A68333D00A}"/>
              </a:ext>
            </a:extLst>
          </p:cNvPr>
          <p:cNvSpPr>
            <a:spLocks noGrp="1"/>
          </p:cNvSpPr>
          <p:nvPr>
            <p:ph type="pic" sz="quarter" idx="10"/>
          </p:nvPr>
        </p:nvSpPr>
        <p:spPr>
          <a:xfrm>
            <a:off x="0" y="0"/>
            <a:ext cx="4084638" cy="6858000"/>
          </a:xfrm>
        </p:spPr>
        <p:txBody>
          <a:bodyPr/>
          <a:lstStyle/>
          <a:p>
            <a:endParaRPr lang="en-US"/>
          </a:p>
        </p:txBody>
      </p:sp>
      <p:sp>
        <p:nvSpPr>
          <p:cNvPr id="6" name="Text Placeholder 5">
            <a:extLst>
              <a:ext uri="{FF2B5EF4-FFF2-40B4-BE49-F238E27FC236}">
                <a16:creationId xmlns:a16="http://schemas.microsoft.com/office/drawing/2014/main" id="{E273DBA8-EF94-C443-ABF2-DE2BC9313467}"/>
              </a:ext>
            </a:extLst>
          </p:cNvPr>
          <p:cNvSpPr>
            <a:spLocks noGrp="1"/>
          </p:cNvSpPr>
          <p:nvPr>
            <p:ph type="body" sz="quarter" idx="11"/>
          </p:nvPr>
        </p:nvSpPr>
        <p:spPr>
          <a:xfrm>
            <a:off x="4511675" y="2225675"/>
            <a:ext cx="6689725" cy="4035425"/>
          </a:xfrm>
        </p:spPr>
        <p:txBody>
          <a:bodyPr/>
          <a:lstStyle>
            <a:lvl1pPr marL="0" indent="0" algn="r">
              <a:buFontTx/>
              <a:buNone/>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356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150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990600" y="692612"/>
            <a:ext cx="10363200" cy="10096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990600" y="1944547"/>
            <a:ext cx="10363200" cy="423241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 id="2147483662" r:id="rId8"/>
    <p:sldLayoutId id="2147483663" r:id="rId9"/>
  </p:sldLayoutIdLst>
  <p:txStyles>
    <p:titleStyle>
      <a:lvl1pPr algn="l" defTabSz="914400" rtl="0" eaLnBrk="1" latinLnBrk="0" hangingPunct="1">
        <a:lnSpc>
          <a:spcPct val="90000"/>
        </a:lnSpc>
        <a:spcBef>
          <a:spcPct val="0"/>
        </a:spcBef>
        <a:buNone/>
        <a:defRPr sz="4400" b="1" i="0" kern="1200">
          <a:solidFill>
            <a:srgbClr val="9D365E"/>
          </a:solidFill>
          <a:latin typeface="+mn-lt"/>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1000"/>
        </a:spcAft>
        <a:buClr>
          <a:srgbClr val="63A49F"/>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63A49F"/>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63A49F"/>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63A49F"/>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63A49F"/>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orient="horz" pos="1224" userDrawn="1">
          <p15:clr>
            <a:srgbClr val="F26B43"/>
          </p15:clr>
        </p15:guide>
        <p15:guide id="3" pos="6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npr.org/2022/05/13/1097955036/comic-one-sioux-chefs-attempt-to-reclaim-native-american-cuisine"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svg"/><Relationship Id="rId9" Type="http://schemas.openxmlformats.org/officeDocument/2006/relationships/hyperlink" Target="https://e360.yale.edu/features/native-knowledge-what-ecologists-are-learning-from-indigenous-peop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glish.stackexchange.com/questions/347229/animal-with-no-predators"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0F_37BDAB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ublicdomainpictures.net/view-image.php?image=24886&amp;picture=leave-it-to-beaver" TargetMode="External"/><Relationship Id="rId5" Type="http://schemas.openxmlformats.org/officeDocument/2006/relationships/image" Target="../media/image23.jpeg"/><Relationship Id="rId4" Type="http://schemas.openxmlformats.org/officeDocument/2006/relationships/hyperlink" Target="https://www.youtube.com/watch?v=kYZwzFsesV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151038"/>
            <a:ext cx="9005170" cy="1695748"/>
          </a:xfrm>
        </p:spPr>
        <p:txBody>
          <a:bodyPr lIns="0" tIns="0" rIns="0" bIns="0" anchor="t" anchorCtr="0">
            <a:noAutofit/>
          </a:bodyPr>
          <a:lstStyle/>
          <a:p>
            <a:r>
              <a:rPr lang="en-US" sz="2400" dirty="0">
                <a:solidFill>
                  <a:srgbClr val="63A49F"/>
                </a:solidFill>
              </a:rPr>
              <a:t>GRADE 7</a:t>
            </a:r>
            <a:br>
              <a:rPr lang="en-US" sz="5800" dirty="0"/>
            </a:br>
            <a:r>
              <a:rPr lang="en-US" sz="5800" dirty="0"/>
              <a:t>Seasonal Calendar</a:t>
            </a:r>
            <a:endParaRPr lang="en-US" sz="5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3E63-E66E-22E8-4789-30766998F5BB}"/>
              </a:ext>
            </a:extLst>
          </p:cNvPr>
          <p:cNvSpPr>
            <a:spLocks noGrp="1"/>
          </p:cNvSpPr>
          <p:nvPr>
            <p:ph type="title"/>
          </p:nvPr>
        </p:nvSpPr>
        <p:spPr/>
        <p:txBody>
          <a:bodyPr/>
          <a:lstStyle/>
          <a:p>
            <a:r>
              <a:rPr lang="en-US"/>
              <a:t>Team research</a:t>
            </a:r>
          </a:p>
        </p:txBody>
      </p:sp>
      <p:sp>
        <p:nvSpPr>
          <p:cNvPr id="4" name="Content Placeholder 3">
            <a:extLst>
              <a:ext uri="{FF2B5EF4-FFF2-40B4-BE49-F238E27FC236}">
                <a16:creationId xmlns:a16="http://schemas.microsoft.com/office/drawing/2014/main" id="{138B3217-B681-E4E6-8028-442289864A8E}"/>
              </a:ext>
            </a:extLst>
          </p:cNvPr>
          <p:cNvSpPr>
            <a:spLocks noGrp="1"/>
          </p:cNvSpPr>
          <p:nvPr>
            <p:ph sz="half" idx="1"/>
          </p:nvPr>
        </p:nvSpPr>
        <p:spPr>
          <a:xfrm>
            <a:off x="8580698" y="1943100"/>
            <a:ext cx="2582602" cy="4222288"/>
          </a:xfrm>
          <a:solidFill>
            <a:srgbClr val="63A49F">
              <a:alpha val="16000"/>
            </a:srgbClr>
          </a:solidFill>
        </p:spPr>
        <p:txBody>
          <a:bodyPr lIns="274320" tIns="182880" rIns="91440">
            <a:noAutofit/>
          </a:bodyPr>
          <a:lstStyle/>
          <a:p>
            <a:pPr marL="0" indent="0">
              <a:spcAft>
                <a:spcPts val="600"/>
              </a:spcAft>
              <a:buNone/>
            </a:pPr>
            <a:r>
              <a:rPr lang="en-US" b="1" dirty="0">
                <a:latin typeface="Calibri" panose="020F0502020204030204" pitchFamily="34" charset="0"/>
                <a:cs typeface="Calibri" panose="020F0502020204030204" pitchFamily="34" charset="0"/>
              </a:rPr>
              <a:t>Animal choices</a:t>
            </a:r>
          </a:p>
          <a:p>
            <a:pPr>
              <a:spcAft>
                <a:spcPts val="600"/>
              </a:spcAft>
            </a:pPr>
            <a:r>
              <a:rPr lang="en-US" dirty="0"/>
              <a:t>Catfish</a:t>
            </a:r>
          </a:p>
          <a:p>
            <a:pPr>
              <a:spcAft>
                <a:spcPts val="600"/>
              </a:spcAft>
            </a:pPr>
            <a:r>
              <a:rPr lang="en-US" dirty="0"/>
              <a:t>Coyote</a:t>
            </a:r>
          </a:p>
          <a:p>
            <a:pPr>
              <a:spcAft>
                <a:spcPts val="600"/>
              </a:spcAft>
            </a:pPr>
            <a:r>
              <a:rPr lang="en-US" dirty="0"/>
              <a:t>Deer</a:t>
            </a:r>
          </a:p>
          <a:p>
            <a:pPr>
              <a:spcAft>
                <a:spcPts val="600"/>
              </a:spcAft>
            </a:pPr>
            <a:r>
              <a:rPr lang="en-US" dirty="0"/>
              <a:t>Lamprey</a:t>
            </a:r>
          </a:p>
          <a:p>
            <a:pPr>
              <a:spcAft>
                <a:spcPts val="600"/>
              </a:spcAft>
            </a:pPr>
            <a:r>
              <a:rPr lang="en-US" dirty="0"/>
              <a:t>Porcupine</a:t>
            </a:r>
          </a:p>
          <a:p>
            <a:pPr>
              <a:spcAft>
                <a:spcPts val="600"/>
              </a:spcAft>
            </a:pPr>
            <a:r>
              <a:rPr lang="en-US" dirty="0"/>
              <a:t>Turtle</a:t>
            </a:r>
          </a:p>
          <a:p>
            <a:r>
              <a:rPr lang="en-US" dirty="0"/>
              <a:t>Woodpecker</a:t>
            </a:r>
          </a:p>
          <a:p>
            <a:pPr marL="0" indent="0">
              <a:buNone/>
            </a:pPr>
            <a:endParaRPr lang="en-US" dirty="0"/>
          </a:p>
        </p:txBody>
      </p:sp>
      <p:sp>
        <p:nvSpPr>
          <p:cNvPr id="5" name="Content Placeholder 4">
            <a:extLst>
              <a:ext uri="{FF2B5EF4-FFF2-40B4-BE49-F238E27FC236}">
                <a16:creationId xmlns:a16="http://schemas.microsoft.com/office/drawing/2014/main" id="{94C94970-57F7-57FE-CC16-87A0C9ED3357}"/>
              </a:ext>
            </a:extLst>
          </p:cNvPr>
          <p:cNvSpPr>
            <a:spLocks noGrp="1"/>
          </p:cNvSpPr>
          <p:nvPr>
            <p:ph sz="half" idx="2"/>
          </p:nvPr>
        </p:nvSpPr>
        <p:spPr>
          <a:xfrm>
            <a:off x="990600" y="1943100"/>
            <a:ext cx="7335982" cy="4138917"/>
          </a:xfrm>
        </p:spPr>
        <p:txBody>
          <a:bodyPr>
            <a:noAutofit/>
          </a:bodyPr>
          <a:lstStyle/>
          <a:p>
            <a:pPr marL="0" indent="0">
              <a:buNone/>
            </a:pPr>
            <a:r>
              <a:rPr lang="en-US" dirty="0"/>
              <a:t>Environmental needs including habitat and food sources include at least two Takelma words</a:t>
            </a:r>
          </a:p>
          <a:p>
            <a:pPr marL="0" indent="0">
              <a:spcAft>
                <a:spcPts val="600"/>
              </a:spcAft>
              <a:buNone/>
            </a:pPr>
            <a:r>
              <a:rPr lang="en-US" dirty="0"/>
              <a:t>Four things that can impact (harm and/or help) the animal</a:t>
            </a:r>
          </a:p>
          <a:p>
            <a:pPr>
              <a:spcAft>
                <a:spcPts val="600"/>
              </a:spcAft>
            </a:pPr>
            <a:r>
              <a:rPr lang="en-US" dirty="0"/>
              <a:t>Use cause and effect sentences</a:t>
            </a:r>
          </a:p>
          <a:p>
            <a:r>
              <a:rPr lang="en-US" dirty="0"/>
              <a:t>One must include how cultural burning affects the environment for the animal</a:t>
            </a:r>
          </a:p>
          <a:p>
            <a:pPr marL="0" indent="0">
              <a:buNone/>
            </a:pPr>
            <a:r>
              <a:rPr lang="en-US" dirty="0"/>
              <a:t>A simple food web with at least 10 interconnected elements</a:t>
            </a:r>
          </a:p>
          <a:p>
            <a:pPr marL="0" indent="0">
              <a:buNone/>
            </a:pPr>
            <a:endParaRPr lang="en-US" dirty="0"/>
          </a:p>
        </p:txBody>
      </p:sp>
    </p:spTree>
    <p:extLst>
      <p:ext uri="{BB962C8B-B14F-4D97-AF65-F5344CB8AC3E}">
        <p14:creationId xmlns:p14="http://schemas.microsoft.com/office/powerpoint/2010/main" val="191496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DC44-0145-BC48-0245-A628FC1EEE08}"/>
              </a:ext>
            </a:extLst>
          </p:cNvPr>
          <p:cNvSpPr>
            <a:spLocks noGrp="1"/>
          </p:cNvSpPr>
          <p:nvPr>
            <p:ph type="title"/>
          </p:nvPr>
        </p:nvSpPr>
        <p:spPr/>
        <p:txBody>
          <a:bodyPr/>
          <a:lstStyle/>
          <a:p>
            <a:r>
              <a:rPr lang="en-US"/>
              <a:t>Food sovereignty</a:t>
            </a:r>
          </a:p>
        </p:txBody>
      </p:sp>
      <p:sp>
        <p:nvSpPr>
          <p:cNvPr id="5" name="Content Placeholder 3">
            <a:extLst>
              <a:ext uri="{FF2B5EF4-FFF2-40B4-BE49-F238E27FC236}">
                <a16:creationId xmlns:a16="http://schemas.microsoft.com/office/drawing/2014/main" id="{9128217B-6054-83F1-21AB-4D4684C0E002}"/>
              </a:ext>
            </a:extLst>
          </p:cNvPr>
          <p:cNvSpPr txBox="1">
            <a:spLocks/>
          </p:cNvSpPr>
          <p:nvPr/>
        </p:nvSpPr>
        <p:spPr>
          <a:xfrm>
            <a:off x="6794383" y="2885813"/>
            <a:ext cx="4262306" cy="3544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7" name="Picture 6">
            <a:hlinkClick r:id="rId3"/>
            <a:extLst>
              <a:ext uri="{FF2B5EF4-FFF2-40B4-BE49-F238E27FC236}">
                <a16:creationId xmlns:a16="http://schemas.microsoft.com/office/drawing/2014/main" id="{3A4F0506-769C-BFC3-7C8C-77AE68DC624C}"/>
              </a:ext>
            </a:extLst>
          </p:cNvPr>
          <p:cNvPicPr>
            <a:picLocks noChangeAspect="1"/>
          </p:cNvPicPr>
          <p:nvPr/>
        </p:nvPicPr>
        <p:blipFill>
          <a:blip r:embed="rId4"/>
          <a:stretch>
            <a:fillRect/>
          </a:stretch>
        </p:blipFill>
        <p:spPr>
          <a:xfrm>
            <a:off x="7048980" y="704187"/>
            <a:ext cx="4399884" cy="5783718"/>
          </a:xfrm>
          <a:prstGeom prst="rect">
            <a:avLst/>
          </a:prstGeom>
        </p:spPr>
      </p:pic>
      <p:sp>
        <p:nvSpPr>
          <p:cNvPr id="8" name="Content Placeholder 7">
            <a:extLst>
              <a:ext uri="{FF2B5EF4-FFF2-40B4-BE49-F238E27FC236}">
                <a16:creationId xmlns:a16="http://schemas.microsoft.com/office/drawing/2014/main" id="{0349A5DF-FFBB-EF7C-0B74-8ECF3405F2F5}"/>
              </a:ext>
            </a:extLst>
          </p:cNvPr>
          <p:cNvSpPr>
            <a:spLocks noGrp="1"/>
          </p:cNvSpPr>
          <p:nvPr>
            <p:ph sz="half" idx="1"/>
          </p:nvPr>
        </p:nvSpPr>
        <p:spPr>
          <a:xfrm>
            <a:off x="990600" y="1943100"/>
            <a:ext cx="6255152" cy="4305300"/>
          </a:xfrm>
        </p:spPr>
        <p:txBody>
          <a:bodyPr/>
          <a:lstStyle/>
          <a:p>
            <a:pPr marL="0" indent="0">
              <a:lnSpc>
                <a:spcPct val="110000"/>
              </a:lnSpc>
              <a:spcBef>
                <a:spcPts val="0"/>
              </a:spcBef>
              <a:spcAft>
                <a:spcPts val="1000"/>
              </a:spcAft>
              <a:buNone/>
            </a:pPr>
            <a:r>
              <a:rPr lang="en-US" dirty="0"/>
              <a:t>People’s right to healthy and culturally appropriate food produced through ecologically sound and sustainable methods, and the right to define their own food and agriculture systems. </a:t>
            </a:r>
          </a:p>
          <a:p>
            <a:pPr>
              <a:lnSpc>
                <a:spcPct val="110000"/>
              </a:lnSpc>
              <a:spcBef>
                <a:spcPts val="0"/>
              </a:spcBef>
              <a:spcAft>
                <a:spcPts val="1000"/>
              </a:spcAft>
            </a:pPr>
            <a:r>
              <a:rPr lang="en-US" dirty="0"/>
              <a:t>For a time Cow Creek Tribal members were not allowed to engage in traditional practices of hunting and harvesting. </a:t>
            </a:r>
          </a:p>
          <a:p>
            <a:pPr>
              <a:lnSpc>
                <a:spcPct val="110000"/>
              </a:lnSpc>
              <a:spcBef>
                <a:spcPts val="0"/>
              </a:spcBef>
              <a:spcAft>
                <a:spcPts val="1000"/>
              </a:spcAft>
            </a:pPr>
            <a:r>
              <a:rPr lang="en-US" dirty="0"/>
              <a:t>The U.S. government provided food rations, which were often unhealthy and insufficient.</a:t>
            </a:r>
          </a:p>
          <a:p>
            <a:pPr marL="0" indent="0">
              <a:lnSpc>
                <a:spcPct val="110000"/>
              </a:lnSpc>
              <a:spcBef>
                <a:spcPts val="0"/>
              </a:spcBef>
              <a:spcAft>
                <a:spcPts val="1000"/>
              </a:spcAft>
              <a:buNone/>
            </a:pPr>
            <a:endParaRPr lang="en-US" dirty="0"/>
          </a:p>
        </p:txBody>
      </p:sp>
    </p:spTree>
    <p:extLst>
      <p:ext uri="{BB962C8B-B14F-4D97-AF65-F5344CB8AC3E}">
        <p14:creationId xmlns:p14="http://schemas.microsoft.com/office/powerpoint/2010/main" val="2016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1FD162-1FE7-306B-6B78-368A7B6931B4}"/>
              </a:ext>
            </a:extLst>
          </p:cNvPr>
          <p:cNvSpPr>
            <a:spLocks noGrp="1"/>
          </p:cNvSpPr>
          <p:nvPr>
            <p:ph type="title"/>
          </p:nvPr>
        </p:nvSpPr>
        <p:spPr/>
        <p:txBody>
          <a:bodyPr/>
          <a:lstStyle/>
          <a:p>
            <a:r>
              <a:rPr lang="en-US"/>
              <a:t>Comparing local natural resources</a:t>
            </a:r>
          </a:p>
        </p:txBody>
      </p:sp>
      <p:sp>
        <p:nvSpPr>
          <p:cNvPr id="8" name="TextBox 7">
            <a:extLst>
              <a:ext uri="{FF2B5EF4-FFF2-40B4-BE49-F238E27FC236}">
                <a16:creationId xmlns:a16="http://schemas.microsoft.com/office/drawing/2014/main" id="{3A52D745-2795-439D-B434-36145FA2C1A3}"/>
              </a:ext>
            </a:extLst>
          </p:cNvPr>
          <p:cNvSpPr txBox="1"/>
          <p:nvPr/>
        </p:nvSpPr>
        <p:spPr>
          <a:xfrm>
            <a:off x="990600" y="6273875"/>
            <a:ext cx="2104704" cy="276999"/>
          </a:xfrm>
          <a:prstGeom prst="rect">
            <a:avLst/>
          </a:prstGeom>
          <a:noFill/>
        </p:spPr>
        <p:txBody>
          <a:bodyPr wrap="square" lIns="0" tIns="0" rIns="0" bIns="0" rtlCol="0">
            <a:noAutofit/>
          </a:bodyPr>
          <a:lstStyle/>
          <a:p>
            <a:r>
              <a:rPr lang="en-US" sz="1200" i="1" dirty="0">
                <a:solidFill>
                  <a:schemeClr val="bg2">
                    <a:lumMod val="50000"/>
                  </a:schemeClr>
                </a:solidFill>
              </a:rPr>
              <a:t>Image from Google Directions</a:t>
            </a:r>
          </a:p>
        </p:txBody>
      </p:sp>
      <p:pic>
        <p:nvPicPr>
          <p:cNvPr id="12" name="Picture 11">
            <a:extLst>
              <a:ext uri="{FF2B5EF4-FFF2-40B4-BE49-F238E27FC236}">
                <a16:creationId xmlns:a16="http://schemas.microsoft.com/office/drawing/2014/main" id="{F4AB0692-DCA3-847F-85D8-FE6EC44BF56E}"/>
              </a:ext>
            </a:extLst>
          </p:cNvPr>
          <p:cNvPicPr>
            <a:picLocks noChangeAspect="1"/>
          </p:cNvPicPr>
          <p:nvPr/>
        </p:nvPicPr>
        <p:blipFill>
          <a:blip r:embed="rId3"/>
          <a:stretch>
            <a:fillRect/>
          </a:stretch>
        </p:blipFill>
        <p:spPr>
          <a:xfrm>
            <a:off x="-1" y="1702263"/>
            <a:ext cx="12305879" cy="3124380"/>
          </a:xfrm>
          <a:prstGeom prst="rect">
            <a:avLst/>
          </a:prstGeom>
        </p:spPr>
      </p:pic>
    </p:spTree>
    <p:extLst>
      <p:ext uri="{BB962C8B-B14F-4D97-AF65-F5344CB8AC3E}">
        <p14:creationId xmlns:p14="http://schemas.microsoft.com/office/powerpoint/2010/main" val="218971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B47C-2078-C05A-8DA2-88B551E3B97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D0866BD-499A-A062-2B72-C023E97A6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636" y="0"/>
            <a:ext cx="10598727" cy="6858000"/>
          </a:xfrm>
          <a:prstGeom prst="rect">
            <a:avLst/>
          </a:prstGeom>
        </p:spPr>
      </p:pic>
      <p:sp>
        <p:nvSpPr>
          <p:cNvPr id="4" name="TextBox 3">
            <a:extLst>
              <a:ext uri="{FF2B5EF4-FFF2-40B4-BE49-F238E27FC236}">
                <a16:creationId xmlns:a16="http://schemas.microsoft.com/office/drawing/2014/main" id="{422FDA70-9455-2233-6875-069CC6DD860D}"/>
              </a:ext>
            </a:extLst>
          </p:cNvPr>
          <p:cNvSpPr txBox="1"/>
          <p:nvPr/>
        </p:nvSpPr>
        <p:spPr>
          <a:xfrm>
            <a:off x="6889415" y="6581001"/>
            <a:ext cx="5194569" cy="276999"/>
          </a:xfrm>
          <a:prstGeom prst="rect">
            <a:avLst/>
          </a:prstGeom>
          <a:noFill/>
        </p:spPr>
        <p:txBody>
          <a:bodyPr wrap="square" rtlCol="0">
            <a:spAutoFit/>
          </a:bodyPr>
          <a:lstStyle/>
          <a:p>
            <a:r>
              <a:rPr lang="en-US" sz="1200"/>
              <a:t>From: https://www.ncai.org/initiatives/partnerships-initiatives/food-sovereignty</a:t>
            </a:r>
          </a:p>
        </p:txBody>
      </p:sp>
    </p:spTree>
    <p:extLst>
      <p:ext uri="{BB962C8B-B14F-4D97-AF65-F5344CB8AC3E}">
        <p14:creationId xmlns:p14="http://schemas.microsoft.com/office/powerpoint/2010/main" val="388922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2D68-D29A-3310-668F-973A03B7CBF3}"/>
              </a:ext>
            </a:extLst>
          </p:cNvPr>
          <p:cNvSpPr>
            <a:spLocks noGrp="1"/>
          </p:cNvSpPr>
          <p:nvPr>
            <p:ph type="title"/>
          </p:nvPr>
        </p:nvSpPr>
        <p:spPr>
          <a:xfrm>
            <a:off x="1004045" y="688118"/>
            <a:ext cx="10489615" cy="581004"/>
          </a:xfrm>
        </p:spPr>
        <p:txBody>
          <a:bodyPr/>
          <a:lstStyle/>
          <a:p>
            <a:r>
              <a:rPr lang="en-US" dirty="0"/>
              <a:t>Traditional ecological knowledge (TEK)</a:t>
            </a:r>
          </a:p>
        </p:txBody>
      </p:sp>
      <p:sp>
        <p:nvSpPr>
          <p:cNvPr id="5" name="Freeform 4">
            <a:extLst>
              <a:ext uri="{FF2B5EF4-FFF2-40B4-BE49-F238E27FC236}">
                <a16:creationId xmlns:a16="http://schemas.microsoft.com/office/drawing/2014/main" id="{C2CE5A12-6A03-5829-34AF-835DC4571E7D}"/>
              </a:ext>
            </a:extLst>
          </p:cNvPr>
          <p:cNvSpPr/>
          <p:nvPr/>
        </p:nvSpPr>
        <p:spPr>
          <a:xfrm>
            <a:off x="6830315" y="1840155"/>
            <a:ext cx="3887841" cy="551655"/>
          </a:xfrm>
          <a:custGeom>
            <a:avLst/>
            <a:gdLst>
              <a:gd name="connsiteX0" fmla="*/ 0 w 3887841"/>
              <a:gd name="connsiteY0" fmla="*/ 91944 h 551655"/>
              <a:gd name="connsiteX1" fmla="*/ 91944 w 3887841"/>
              <a:gd name="connsiteY1" fmla="*/ 0 h 551655"/>
              <a:gd name="connsiteX2" fmla="*/ 3795897 w 3887841"/>
              <a:gd name="connsiteY2" fmla="*/ 0 h 551655"/>
              <a:gd name="connsiteX3" fmla="*/ 3887841 w 3887841"/>
              <a:gd name="connsiteY3" fmla="*/ 91944 h 551655"/>
              <a:gd name="connsiteX4" fmla="*/ 3887841 w 3887841"/>
              <a:gd name="connsiteY4" fmla="*/ 459711 h 551655"/>
              <a:gd name="connsiteX5" fmla="*/ 3795897 w 3887841"/>
              <a:gd name="connsiteY5" fmla="*/ 551655 h 551655"/>
              <a:gd name="connsiteX6" fmla="*/ 91944 w 3887841"/>
              <a:gd name="connsiteY6" fmla="*/ 551655 h 551655"/>
              <a:gd name="connsiteX7" fmla="*/ 0 w 3887841"/>
              <a:gd name="connsiteY7" fmla="*/ 459711 h 551655"/>
              <a:gd name="connsiteX8" fmla="*/ 0 w 388784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841" h="551655">
                <a:moveTo>
                  <a:pt x="0" y="91944"/>
                </a:moveTo>
                <a:cubicBezTo>
                  <a:pt x="0" y="41165"/>
                  <a:pt x="41165" y="0"/>
                  <a:pt x="91944" y="0"/>
                </a:cubicBezTo>
                <a:lnTo>
                  <a:pt x="3795897" y="0"/>
                </a:lnTo>
                <a:cubicBezTo>
                  <a:pt x="3846676" y="0"/>
                  <a:pt x="3887841" y="41165"/>
                  <a:pt x="3887841" y="91944"/>
                </a:cubicBezTo>
                <a:lnTo>
                  <a:pt x="3887841" y="459711"/>
                </a:lnTo>
                <a:cubicBezTo>
                  <a:pt x="3887841" y="510490"/>
                  <a:pt x="3846676" y="551655"/>
                  <a:pt x="3795897" y="551655"/>
                </a:cubicBezTo>
                <a:lnTo>
                  <a:pt x="91944" y="551655"/>
                </a:lnTo>
                <a:cubicBezTo>
                  <a:pt x="41165" y="551655"/>
                  <a:pt x="0" y="510490"/>
                  <a:pt x="0" y="459711"/>
                </a:cubicBezTo>
                <a:lnTo>
                  <a:pt x="0" y="91944"/>
                </a:lnTo>
                <a:close/>
              </a:path>
            </a:pathLst>
          </a:custGeom>
          <a:solidFill>
            <a:srgbClr val="63A49F">
              <a:alpha val="50407"/>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2">
                    <a:lumMod val="50000"/>
                  </a:schemeClr>
                </a:solidFill>
              </a:rPr>
              <a:t>Traditional</a:t>
            </a:r>
          </a:p>
        </p:txBody>
      </p:sp>
      <p:sp>
        <p:nvSpPr>
          <p:cNvPr id="6" name="Freeform 5">
            <a:extLst>
              <a:ext uri="{FF2B5EF4-FFF2-40B4-BE49-F238E27FC236}">
                <a16:creationId xmlns:a16="http://schemas.microsoft.com/office/drawing/2014/main" id="{208695C6-C6A1-D22C-D2CE-140BF4953F19}"/>
              </a:ext>
            </a:extLst>
          </p:cNvPr>
          <p:cNvSpPr/>
          <p:nvPr/>
        </p:nvSpPr>
        <p:spPr>
          <a:xfrm>
            <a:off x="6944810" y="2414960"/>
            <a:ext cx="3773346" cy="618930"/>
          </a:xfrm>
          <a:custGeom>
            <a:avLst/>
            <a:gdLst>
              <a:gd name="connsiteX0" fmla="*/ 0 w 3887841"/>
              <a:gd name="connsiteY0" fmla="*/ 0 h 618930"/>
              <a:gd name="connsiteX1" fmla="*/ 3887841 w 3887841"/>
              <a:gd name="connsiteY1" fmla="*/ 0 h 618930"/>
              <a:gd name="connsiteX2" fmla="*/ 3887841 w 3887841"/>
              <a:gd name="connsiteY2" fmla="*/ 618930 h 618930"/>
              <a:gd name="connsiteX3" fmla="*/ 0 w 3887841"/>
              <a:gd name="connsiteY3" fmla="*/ 618930 h 618930"/>
              <a:gd name="connsiteX4" fmla="*/ 0 w 3887841"/>
              <a:gd name="connsiteY4" fmla="*/ 0 h 61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841" h="618930">
                <a:moveTo>
                  <a:pt x="0" y="0"/>
                </a:moveTo>
                <a:lnTo>
                  <a:pt x="3887841" y="0"/>
                </a:lnTo>
                <a:lnTo>
                  <a:pt x="3887841" y="618930"/>
                </a:lnTo>
                <a:lnTo>
                  <a:pt x="0" y="6189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800100">
              <a:spcBef>
                <a:spcPct val="0"/>
              </a:spcBef>
              <a:spcAft>
                <a:spcPct val="20000"/>
              </a:spcAft>
              <a:buNone/>
            </a:pPr>
            <a:r>
              <a:rPr lang="en-US" sz="2000" kern="1200" dirty="0">
                <a:latin typeface="Calibri Light" panose="020F0302020204030204" pitchFamily="34" charset="0"/>
                <a:cs typeface="Calibri Light" panose="020F0302020204030204" pitchFamily="34" charset="0"/>
              </a:rPr>
              <a:t>Long established</a:t>
            </a:r>
          </a:p>
          <a:p>
            <a:pPr marL="171450" lvl="1" indent="-171450" algn="l" defTabSz="800100">
              <a:spcBef>
                <a:spcPct val="0"/>
              </a:spcBef>
              <a:spcAft>
                <a:spcPct val="20000"/>
              </a:spcAft>
              <a:buChar char="•"/>
            </a:pPr>
            <a:endParaRPr lang="en-US" sz="2000" kern="1200" dirty="0">
              <a:latin typeface="Calibri Light" panose="020F0302020204030204" pitchFamily="34" charset="0"/>
              <a:cs typeface="Calibri Light" panose="020F0302020204030204" pitchFamily="34" charset="0"/>
            </a:endParaRPr>
          </a:p>
        </p:txBody>
      </p:sp>
      <p:sp>
        <p:nvSpPr>
          <p:cNvPr id="7" name="Freeform 6">
            <a:extLst>
              <a:ext uri="{FF2B5EF4-FFF2-40B4-BE49-F238E27FC236}">
                <a16:creationId xmlns:a16="http://schemas.microsoft.com/office/drawing/2014/main" id="{3B68D399-24A7-1F21-CE7C-F9CCF1C77C52}"/>
              </a:ext>
            </a:extLst>
          </p:cNvPr>
          <p:cNvSpPr/>
          <p:nvPr/>
        </p:nvSpPr>
        <p:spPr>
          <a:xfrm>
            <a:off x="6830315" y="3010740"/>
            <a:ext cx="3887841" cy="551655"/>
          </a:xfrm>
          <a:custGeom>
            <a:avLst/>
            <a:gdLst>
              <a:gd name="connsiteX0" fmla="*/ 0 w 3887841"/>
              <a:gd name="connsiteY0" fmla="*/ 91944 h 551655"/>
              <a:gd name="connsiteX1" fmla="*/ 91944 w 3887841"/>
              <a:gd name="connsiteY1" fmla="*/ 0 h 551655"/>
              <a:gd name="connsiteX2" fmla="*/ 3795897 w 3887841"/>
              <a:gd name="connsiteY2" fmla="*/ 0 h 551655"/>
              <a:gd name="connsiteX3" fmla="*/ 3887841 w 3887841"/>
              <a:gd name="connsiteY3" fmla="*/ 91944 h 551655"/>
              <a:gd name="connsiteX4" fmla="*/ 3887841 w 3887841"/>
              <a:gd name="connsiteY4" fmla="*/ 459711 h 551655"/>
              <a:gd name="connsiteX5" fmla="*/ 3795897 w 3887841"/>
              <a:gd name="connsiteY5" fmla="*/ 551655 h 551655"/>
              <a:gd name="connsiteX6" fmla="*/ 91944 w 3887841"/>
              <a:gd name="connsiteY6" fmla="*/ 551655 h 551655"/>
              <a:gd name="connsiteX7" fmla="*/ 0 w 3887841"/>
              <a:gd name="connsiteY7" fmla="*/ 459711 h 551655"/>
              <a:gd name="connsiteX8" fmla="*/ 0 w 388784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841" h="551655">
                <a:moveTo>
                  <a:pt x="0" y="91944"/>
                </a:moveTo>
                <a:cubicBezTo>
                  <a:pt x="0" y="41165"/>
                  <a:pt x="41165" y="0"/>
                  <a:pt x="91944" y="0"/>
                </a:cubicBezTo>
                <a:lnTo>
                  <a:pt x="3795897" y="0"/>
                </a:lnTo>
                <a:cubicBezTo>
                  <a:pt x="3846676" y="0"/>
                  <a:pt x="3887841" y="41165"/>
                  <a:pt x="3887841" y="91944"/>
                </a:cubicBezTo>
                <a:lnTo>
                  <a:pt x="3887841" y="459711"/>
                </a:lnTo>
                <a:cubicBezTo>
                  <a:pt x="3887841" y="510490"/>
                  <a:pt x="3846676" y="551655"/>
                  <a:pt x="3795897" y="551655"/>
                </a:cubicBezTo>
                <a:lnTo>
                  <a:pt x="91944" y="551655"/>
                </a:lnTo>
                <a:cubicBezTo>
                  <a:pt x="41165" y="551655"/>
                  <a:pt x="0" y="510490"/>
                  <a:pt x="0" y="459711"/>
                </a:cubicBezTo>
                <a:lnTo>
                  <a:pt x="0" y="91944"/>
                </a:lnTo>
                <a:close/>
              </a:path>
            </a:pathLst>
          </a:custGeom>
          <a:solidFill>
            <a:srgbClr val="63A49F">
              <a:alpha val="50407"/>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2">
                    <a:lumMod val="50000"/>
                  </a:schemeClr>
                </a:solidFill>
              </a:rPr>
              <a:t>Ecological</a:t>
            </a:r>
          </a:p>
        </p:txBody>
      </p:sp>
      <p:sp>
        <p:nvSpPr>
          <p:cNvPr id="9" name="Freeform 8">
            <a:extLst>
              <a:ext uri="{FF2B5EF4-FFF2-40B4-BE49-F238E27FC236}">
                <a16:creationId xmlns:a16="http://schemas.microsoft.com/office/drawing/2014/main" id="{545DA73A-5BE6-D038-660F-FEFD2DCF1DC5}"/>
              </a:ext>
            </a:extLst>
          </p:cNvPr>
          <p:cNvSpPr/>
          <p:nvPr/>
        </p:nvSpPr>
        <p:spPr>
          <a:xfrm>
            <a:off x="6944810" y="3585546"/>
            <a:ext cx="3773346" cy="880785"/>
          </a:xfrm>
          <a:custGeom>
            <a:avLst/>
            <a:gdLst>
              <a:gd name="connsiteX0" fmla="*/ 0 w 3887841"/>
              <a:gd name="connsiteY0" fmla="*/ 0 h 880785"/>
              <a:gd name="connsiteX1" fmla="*/ 3887841 w 3887841"/>
              <a:gd name="connsiteY1" fmla="*/ 0 h 880785"/>
              <a:gd name="connsiteX2" fmla="*/ 3887841 w 3887841"/>
              <a:gd name="connsiteY2" fmla="*/ 880785 h 880785"/>
              <a:gd name="connsiteX3" fmla="*/ 0 w 3887841"/>
              <a:gd name="connsiteY3" fmla="*/ 880785 h 880785"/>
              <a:gd name="connsiteX4" fmla="*/ 0 w 3887841"/>
              <a:gd name="connsiteY4" fmla="*/ 0 h 88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841" h="880785">
                <a:moveTo>
                  <a:pt x="0" y="0"/>
                </a:moveTo>
                <a:lnTo>
                  <a:pt x="3887841" y="0"/>
                </a:lnTo>
                <a:lnTo>
                  <a:pt x="3887841" y="880785"/>
                </a:lnTo>
                <a:lnTo>
                  <a:pt x="0" y="8807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113" lvl="1" indent="-11113" algn="l" defTabSz="800100">
              <a:spcBef>
                <a:spcPct val="0"/>
              </a:spcBef>
              <a:spcAft>
                <a:spcPct val="20000"/>
              </a:spcAft>
              <a:buNone/>
              <a:tabLst/>
            </a:pPr>
            <a:r>
              <a:rPr lang="en-US" sz="2000" kern="1200" dirty="0">
                <a:latin typeface="Calibri Light" panose="020F0302020204030204" pitchFamily="34" charset="0"/>
                <a:cs typeface="Calibri Light" panose="020F0302020204030204" pitchFamily="34" charset="0"/>
              </a:rPr>
              <a:t>Interrelationship of living organisms and their surroundings</a:t>
            </a:r>
          </a:p>
          <a:p>
            <a:pPr marL="171450" lvl="1" indent="0" algn="l" defTabSz="800100">
              <a:spcBef>
                <a:spcPct val="0"/>
              </a:spcBef>
              <a:spcAft>
                <a:spcPct val="20000"/>
              </a:spcAft>
              <a:buChar char="•"/>
            </a:pPr>
            <a:endParaRPr lang="en-US" sz="2000" kern="1200" dirty="0">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7271689D-2CEA-E7FE-CFA3-811E0FD75746}"/>
              </a:ext>
            </a:extLst>
          </p:cNvPr>
          <p:cNvSpPr/>
          <p:nvPr/>
        </p:nvSpPr>
        <p:spPr>
          <a:xfrm>
            <a:off x="6830315" y="4443181"/>
            <a:ext cx="3887841" cy="551655"/>
          </a:xfrm>
          <a:custGeom>
            <a:avLst/>
            <a:gdLst>
              <a:gd name="connsiteX0" fmla="*/ 0 w 3887841"/>
              <a:gd name="connsiteY0" fmla="*/ 91944 h 551655"/>
              <a:gd name="connsiteX1" fmla="*/ 91944 w 3887841"/>
              <a:gd name="connsiteY1" fmla="*/ 0 h 551655"/>
              <a:gd name="connsiteX2" fmla="*/ 3795897 w 3887841"/>
              <a:gd name="connsiteY2" fmla="*/ 0 h 551655"/>
              <a:gd name="connsiteX3" fmla="*/ 3887841 w 3887841"/>
              <a:gd name="connsiteY3" fmla="*/ 91944 h 551655"/>
              <a:gd name="connsiteX4" fmla="*/ 3887841 w 3887841"/>
              <a:gd name="connsiteY4" fmla="*/ 459711 h 551655"/>
              <a:gd name="connsiteX5" fmla="*/ 3795897 w 3887841"/>
              <a:gd name="connsiteY5" fmla="*/ 551655 h 551655"/>
              <a:gd name="connsiteX6" fmla="*/ 91944 w 3887841"/>
              <a:gd name="connsiteY6" fmla="*/ 551655 h 551655"/>
              <a:gd name="connsiteX7" fmla="*/ 0 w 3887841"/>
              <a:gd name="connsiteY7" fmla="*/ 459711 h 551655"/>
              <a:gd name="connsiteX8" fmla="*/ 0 w 3887841"/>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841" h="551655">
                <a:moveTo>
                  <a:pt x="0" y="91944"/>
                </a:moveTo>
                <a:cubicBezTo>
                  <a:pt x="0" y="41165"/>
                  <a:pt x="41165" y="0"/>
                  <a:pt x="91944" y="0"/>
                </a:cubicBezTo>
                <a:lnTo>
                  <a:pt x="3795897" y="0"/>
                </a:lnTo>
                <a:cubicBezTo>
                  <a:pt x="3846676" y="0"/>
                  <a:pt x="3887841" y="41165"/>
                  <a:pt x="3887841" y="91944"/>
                </a:cubicBezTo>
                <a:lnTo>
                  <a:pt x="3887841" y="459711"/>
                </a:lnTo>
                <a:cubicBezTo>
                  <a:pt x="3887841" y="510490"/>
                  <a:pt x="3846676" y="551655"/>
                  <a:pt x="3795897" y="551655"/>
                </a:cubicBezTo>
                <a:lnTo>
                  <a:pt x="91944" y="551655"/>
                </a:lnTo>
                <a:cubicBezTo>
                  <a:pt x="41165" y="551655"/>
                  <a:pt x="0" y="510490"/>
                  <a:pt x="0" y="459711"/>
                </a:cubicBezTo>
                <a:lnTo>
                  <a:pt x="0" y="91944"/>
                </a:lnTo>
                <a:close/>
              </a:path>
            </a:pathLst>
          </a:custGeom>
          <a:solidFill>
            <a:srgbClr val="63A49F">
              <a:alpha val="50407"/>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2">
                    <a:lumMod val="50000"/>
                  </a:schemeClr>
                </a:solidFill>
              </a:rPr>
              <a:t>Knowledge</a:t>
            </a:r>
          </a:p>
        </p:txBody>
      </p:sp>
      <p:sp>
        <p:nvSpPr>
          <p:cNvPr id="15" name="Freeform 14">
            <a:extLst>
              <a:ext uri="{FF2B5EF4-FFF2-40B4-BE49-F238E27FC236}">
                <a16:creationId xmlns:a16="http://schemas.microsoft.com/office/drawing/2014/main" id="{69F7E2C9-EBA6-CBF7-251F-C13179033015}"/>
              </a:ext>
            </a:extLst>
          </p:cNvPr>
          <p:cNvSpPr/>
          <p:nvPr/>
        </p:nvSpPr>
        <p:spPr>
          <a:xfrm>
            <a:off x="6944810" y="5017986"/>
            <a:ext cx="3773346" cy="880785"/>
          </a:xfrm>
          <a:custGeom>
            <a:avLst/>
            <a:gdLst>
              <a:gd name="connsiteX0" fmla="*/ 0 w 3887841"/>
              <a:gd name="connsiteY0" fmla="*/ 0 h 880785"/>
              <a:gd name="connsiteX1" fmla="*/ 3887841 w 3887841"/>
              <a:gd name="connsiteY1" fmla="*/ 0 h 880785"/>
              <a:gd name="connsiteX2" fmla="*/ 3887841 w 3887841"/>
              <a:gd name="connsiteY2" fmla="*/ 880785 h 880785"/>
              <a:gd name="connsiteX3" fmla="*/ 0 w 3887841"/>
              <a:gd name="connsiteY3" fmla="*/ 880785 h 880785"/>
              <a:gd name="connsiteX4" fmla="*/ 0 w 3887841"/>
              <a:gd name="connsiteY4" fmla="*/ 0 h 88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841" h="880785">
                <a:moveTo>
                  <a:pt x="0" y="0"/>
                </a:moveTo>
                <a:lnTo>
                  <a:pt x="3887841" y="0"/>
                </a:lnTo>
                <a:lnTo>
                  <a:pt x="3887841" y="880785"/>
                </a:lnTo>
                <a:lnTo>
                  <a:pt x="0" y="8807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113" lvl="1" indent="-11113" algn="l" defTabSz="800100">
              <a:spcBef>
                <a:spcPct val="0"/>
              </a:spcBef>
              <a:spcAft>
                <a:spcPct val="20000"/>
              </a:spcAft>
              <a:buNone/>
            </a:pPr>
            <a:r>
              <a:rPr lang="en-US" sz="2000" kern="1200" dirty="0">
                <a:latin typeface="Calibri Light" panose="020F0302020204030204" pitchFamily="34" charset="0"/>
                <a:cs typeface="Calibri Light" panose="020F0302020204030204" pitchFamily="34" charset="0"/>
              </a:rPr>
              <a:t>Theoretical or practical understanding of a subject</a:t>
            </a:r>
          </a:p>
          <a:p>
            <a:pPr marL="171450" lvl="1" indent="-171450" algn="l" defTabSz="800100">
              <a:spcBef>
                <a:spcPct val="0"/>
              </a:spcBef>
              <a:spcAft>
                <a:spcPct val="20000"/>
              </a:spcAft>
              <a:buChar char="•"/>
            </a:pPr>
            <a:endParaRPr lang="en-US" sz="2000" kern="1200" dirty="0">
              <a:latin typeface="Calibri Light" panose="020F0302020204030204" pitchFamily="34" charset="0"/>
              <a:cs typeface="Calibri Light" panose="020F0302020204030204" pitchFamily="34" charset="0"/>
            </a:endParaRPr>
          </a:p>
        </p:txBody>
      </p:sp>
      <p:pic>
        <p:nvPicPr>
          <p:cNvPr id="8" name="Graphic 7" descr="Hourglass 30% outline">
            <a:extLst>
              <a:ext uri="{FF2B5EF4-FFF2-40B4-BE49-F238E27FC236}">
                <a16:creationId xmlns:a16="http://schemas.microsoft.com/office/drawing/2014/main" id="{A3867CBE-0F10-5EC0-1863-94AD42941FF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14931" y="1841263"/>
            <a:ext cx="536942" cy="536942"/>
          </a:xfrm>
          <a:prstGeom prst="rect">
            <a:avLst/>
          </a:prstGeom>
        </p:spPr>
      </p:pic>
      <p:pic>
        <p:nvPicPr>
          <p:cNvPr id="10" name="Graphic 9" descr="Open hand with plant outline">
            <a:extLst>
              <a:ext uri="{FF2B5EF4-FFF2-40B4-BE49-F238E27FC236}">
                <a16:creationId xmlns:a16="http://schemas.microsoft.com/office/drawing/2014/main" id="{D3E636A9-7599-7F4D-41A5-5C21699C62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82049" y="3001575"/>
            <a:ext cx="551655" cy="551655"/>
          </a:xfrm>
          <a:prstGeom prst="rect">
            <a:avLst/>
          </a:prstGeom>
        </p:spPr>
      </p:pic>
      <p:pic>
        <p:nvPicPr>
          <p:cNvPr id="12" name="Graphic 11" descr="Head with gears outline">
            <a:extLst>
              <a:ext uri="{FF2B5EF4-FFF2-40B4-BE49-F238E27FC236}">
                <a16:creationId xmlns:a16="http://schemas.microsoft.com/office/drawing/2014/main" id="{B8518A20-9CEE-0369-5FA7-4C22DBB6ADB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091872" y="4454756"/>
            <a:ext cx="551655" cy="551655"/>
          </a:xfrm>
          <a:prstGeom prst="rect">
            <a:avLst/>
          </a:prstGeom>
        </p:spPr>
      </p:pic>
      <p:pic>
        <p:nvPicPr>
          <p:cNvPr id="13" name="Picture 12">
            <a:hlinkClick r:id="rId9"/>
            <a:extLst>
              <a:ext uri="{FF2B5EF4-FFF2-40B4-BE49-F238E27FC236}">
                <a16:creationId xmlns:a16="http://schemas.microsoft.com/office/drawing/2014/main" id="{9FD2C1EB-D084-E7EA-CC49-E1440065E3B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4045" y="1831600"/>
            <a:ext cx="5431994" cy="3168663"/>
          </a:xfrm>
          <a:prstGeom prst="rect">
            <a:avLst/>
          </a:prstGeom>
        </p:spPr>
      </p:pic>
      <p:sp>
        <p:nvSpPr>
          <p:cNvPr id="14" name="TextBox 13">
            <a:extLst>
              <a:ext uri="{FF2B5EF4-FFF2-40B4-BE49-F238E27FC236}">
                <a16:creationId xmlns:a16="http://schemas.microsoft.com/office/drawing/2014/main" id="{2F62CCBA-147F-4C23-9FE7-69BB0187D072}"/>
              </a:ext>
            </a:extLst>
          </p:cNvPr>
          <p:cNvSpPr txBox="1"/>
          <p:nvPr/>
        </p:nvSpPr>
        <p:spPr>
          <a:xfrm>
            <a:off x="990599" y="6123582"/>
            <a:ext cx="9889603" cy="279825"/>
          </a:xfrm>
          <a:prstGeom prst="rect">
            <a:avLst/>
          </a:prstGeom>
          <a:noFill/>
        </p:spPr>
        <p:txBody>
          <a:bodyPr wrap="square" lIns="0" tIns="0" rIns="0" bIns="0" rtlCol="0">
            <a:noAutofit/>
          </a:bodyPr>
          <a:lstStyle/>
          <a:p>
            <a:r>
              <a:rPr lang="en-US" sz="1200" i="1" dirty="0">
                <a:solidFill>
                  <a:schemeClr val="bg2">
                    <a:lumMod val="50000"/>
                  </a:schemeClr>
                </a:solidFill>
              </a:rPr>
              <a:t>Image from Yale Environment 360 https://e360.yale.edu/features/native-knowledge-what-ecologists-are-learning-from-indigenous-people</a:t>
            </a:r>
          </a:p>
        </p:txBody>
      </p:sp>
    </p:spTree>
    <p:extLst>
      <p:ext uri="{BB962C8B-B14F-4D97-AF65-F5344CB8AC3E}">
        <p14:creationId xmlns:p14="http://schemas.microsoft.com/office/powerpoint/2010/main" val="203024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B6AA436C-73F1-1E0E-68D7-23D3FD12217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53440" y="248162"/>
            <a:ext cx="5085119" cy="6361675"/>
          </a:xfrm>
          <a:prstGeom prst="rect">
            <a:avLst/>
          </a:prstGeom>
        </p:spPr>
      </p:pic>
      <p:sp>
        <p:nvSpPr>
          <p:cNvPr id="2" name="Title 1">
            <a:extLst>
              <a:ext uri="{FF2B5EF4-FFF2-40B4-BE49-F238E27FC236}">
                <a16:creationId xmlns:a16="http://schemas.microsoft.com/office/drawing/2014/main" id="{18147A53-9616-4B97-CBBB-42F9B05EA1E2}"/>
              </a:ext>
            </a:extLst>
          </p:cNvPr>
          <p:cNvSpPr>
            <a:spLocks noGrp="1"/>
          </p:cNvSpPr>
          <p:nvPr>
            <p:ph type="ctrTitle"/>
          </p:nvPr>
        </p:nvSpPr>
        <p:spPr/>
        <p:txBody>
          <a:bodyPr/>
          <a:lstStyle/>
          <a:p>
            <a:r>
              <a:rPr lang="en-US" dirty="0"/>
              <a:t>Map</a:t>
            </a:r>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B0E7E139-9CB1-D037-26FB-1B01C7568220}"/>
                  </a:ext>
                </a:extLst>
              </p14:cNvPr>
              <p14:cNvContentPartPr/>
              <p14:nvPr/>
            </p14:nvContentPartPr>
            <p14:xfrm>
              <a:off x="5768484" y="3282815"/>
              <a:ext cx="3662883" cy="1993330"/>
            </p14:xfrm>
          </p:contentPart>
        </mc:Choice>
        <mc:Fallback xmlns="">
          <p:pic>
            <p:nvPicPr>
              <p:cNvPr id="19" name="Ink 18">
                <a:extLst>
                  <a:ext uri="{FF2B5EF4-FFF2-40B4-BE49-F238E27FC236}">
                    <a16:creationId xmlns:a16="http://schemas.microsoft.com/office/drawing/2014/main" id="{B0E7E139-9CB1-D037-26FB-1B01C7568220}"/>
                  </a:ext>
                </a:extLst>
              </p:cNvPr>
              <p:cNvPicPr/>
              <p:nvPr/>
            </p:nvPicPr>
            <p:blipFill>
              <a:blip r:embed="rId5"/>
              <a:stretch>
                <a:fillRect/>
              </a:stretch>
            </p:blipFill>
            <p:spPr>
              <a:xfrm>
                <a:off x="5759124" y="3273455"/>
                <a:ext cx="3681602" cy="2012050"/>
              </a:xfrm>
              <a:prstGeom prst="rect">
                <a:avLst/>
              </a:prstGeom>
            </p:spPr>
          </p:pic>
        </mc:Fallback>
      </mc:AlternateContent>
      <p:sp>
        <p:nvSpPr>
          <p:cNvPr id="20" name="TextBox 19">
            <a:extLst>
              <a:ext uri="{FF2B5EF4-FFF2-40B4-BE49-F238E27FC236}">
                <a16:creationId xmlns:a16="http://schemas.microsoft.com/office/drawing/2014/main" id="{E5C35C94-986F-D413-27D5-3EB3FD55960D}"/>
              </a:ext>
            </a:extLst>
          </p:cNvPr>
          <p:cNvSpPr txBox="1"/>
          <p:nvPr/>
        </p:nvSpPr>
        <p:spPr>
          <a:xfrm>
            <a:off x="8824942" y="2658223"/>
            <a:ext cx="1881148" cy="338554"/>
          </a:xfrm>
          <a:prstGeom prst="rect">
            <a:avLst/>
          </a:prstGeom>
          <a:noFill/>
        </p:spPr>
        <p:txBody>
          <a:bodyPr wrap="square" rtlCol="0">
            <a:spAutoFit/>
          </a:bodyPr>
          <a:lstStyle/>
          <a:p>
            <a:r>
              <a:rPr lang="en-US" sz="1600" b="1" dirty="0">
                <a:solidFill>
                  <a:schemeClr val="bg2">
                    <a:lumMod val="25000"/>
                  </a:schemeClr>
                </a:solidFill>
                <a:latin typeface="Calibri" panose="020F0502020204030204" pitchFamily="34" charset="0"/>
                <a:cs typeface="Calibri" panose="020F0502020204030204" pitchFamily="34" charset="0"/>
              </a:rPr>
              <a:t>Mountain Region</a:t>
            </a:r>
          </a:p>
        </p:txBody>
      </p:sp>
      <p:sp>
        <p:nvSpPr>
          <p:cNvPr id="21" name="TextBox 20">
            <a:extLst>
              <a:ext uri="{FF2B5EF4-FFF2-40B4-BE49-F238E27FC236}">
                <a16:creationId xmlns:a16="http://schemas.microsoft.com/office/drawing/2014/main" id="{C8DC1F7D-C529-D512-C122-93EAF09DC85B}"/>
              </a:ext>
            </a:extLst>
          </p:cNvPr>
          <p:cNvSpPr txBox="1"/>
          <p:nvPr/>
        </p:nvSpPr>
        <p:spPr>
          <a:xfrm>
            <a:off x="1145667" y="4565784"/>
            <a:ext cx="2011743" cy="264974"/>
          </a:xfrm>
          <a:prstGeom prst="rect">
            <a:avLst/>
          </a:prstGeom>
          <a:noFill/>
        </p:spPr>
        <p:txBody>
          <a:bodyPr wrap="square" lIns="0" tIns="0" rIns="0" bIns="0" rtlCol="0">
            <a:noAutofit/>
          </a:bodyPr>
          <a:lstStyle/>
          <a:p>
            <a:pPr algn="ctr"/>
            <a:r>
              <a:rPr lang="en-US" sz="1600" b="1" dirty="0">
                <a:solidFill>
                  <a:schemeClr val="bg2">
                    <a:lumMod val="25000"/>
                  </a:schemeClr>
                </a:solidFill>
                <a:latin typeface="Calibri" panose="020F0502020204030204" pitchFamily="34" charset="0"/>
                <a:cs typeface="Calibri" panose="020F0502020204030204" pitchFamily="34" charset="0"/>
              </a:rPr>
              <a:t>Mountain Region</a:t>
            </a:r>
          </a:p>
        </p:txBody>
      </p:sp>
      <p:sp>
        <p:nvSpPr>
          <p:cNvPr id="22" name="TextBox 21">
            <a:extLst>
              <a:ext uri="{FF2B5EF4-FFF2-40B4-BE49-F238E27FC236}">
                <a16:creationId xmlns:a16="http://schemas.microsoft.com/office/drawing/2014/main" id="{F99394E6-877C-A704-A149-772BC48C3F8C}"/>
              </a:ext>
            </a:extLst>
          </p:cNvPr>
          <p:cNvSpPr txBox="1"/>
          <p:nvPr/>
        </p:nvSpPr>
        <p:spPr>
          <a:xfrm>
            <a:off x="9542021" y="5136763"/>
            <a:ext cx="989147" cy="188061"/>
          </a:xfrm>
          <a:prstGeom prst="rect">
            <a:avLst/>
          </a:prstGeom>
          <a:noFill/>
        </p:spPr>
        <p:txBody>
          <a:bodyPr wrap="square" lIns="0" tIns="0" rIns="0" bIns="0" rtlCol="0">
            <a:noAutofit/>
          </a:bodyPr>
          <a:lstStyle/>
          <a:p>
            <a:r>
              <a:rPr lang="en-US" sz="1600" b="1" dirty="0">
                <a:solidFill>
                  <a:schemeClr val="bg2">
                    <a:lumMod val="25000"/>
                  </a:schemeClr>
                </a:solidFill>
                <a:latin typeface="Calibri" panose="020F0502020204030204" pitchFamily="34" charset="0"/>
                <a:cs typeface="Calibri" panose="020F0502020204030204" pitchFamily="34" charset="0"/>
              </a:rPr>
              <a:t>Lowlands </a:t>
            </a:r>
          </a:p>
        </p:txBody>
      </p:sp>
      <p:cxnSp>
        <p:nvCxnSpPr>
          <p:cNvPr id="4" name="Elbow Connector 3">
            <a:extLst>
              <a:ext uri="{FF2B5EF4-FFF2-40B4-BE49-F238E27FC236}">
                <a16:creationId xmlns:a16="http://schemas.microsoft.com/office/drawing/2014/main" id="{9C57B05F-B5AF-644B-2B55-D65C811EA2EB}"/>
              </a:ext>
            </a:extLst>
          </p:cNvPr>
          <p:cNvCxnSpPr/>
          <p:nvPr/>
        </p:nvCxnSpPr>
        <p:spPr>
          <a:xfrm>
            <a:off x="2158636" y="4894476"/>
            <a:ext cx="1717040" cy="409100"/>
          </a:xfrm>
          <a:prstGeom prst="bentConnector3">
            <a:avLst>
              <a:gd name="adj1" fmla="val -296"/>
            </a:avLst>
          </a:prstGeom>
          <a:ln w="25400">
            <a:solidFill>
              <a:srgbClr val="9D365E"/>
            </a:solidFill>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2BFB4029-B950-FC94-60E6-B07CF4AEB759}"/>
              </a:ext>
            </a:extLst>
          </p:cNvPr>
          <p:cNvCxnSpPr>
            <a:cxnSpLocks/>
            <a:endCxn id="20" idx="2"/>
          </p:cNvCxnSpPr>
          <p:nvPr/>
        </p:nvCxnSpPr>
        <p:spPr>
          <a:xfrm flipV="1">
            <a:off x="8102236" y="2996777"/>
            <a:ext cx="1663280" cy="188061"/>
          </a:xfrm>
          <a:prstGeom prst="bentConnector2">
            <a:avLst/>
          </a:prstGeom>
          <a:ln w="25400">
            <a:solidFill>
              <a:srgbClr val="9D36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EA8082-10C4-FFBA-F085-D5E36F639465}"/>
              </a:ext>
            </a:extLst>
          </p:cNvPr>
          <p:cNvCxnSpPr>
            <a:cxnSpLocks/>
          </p:cNvCxnSpPr>
          <p:nvPr/>
        </p:nvCxnSpPr>
        <p:spPr>
          <a:xfrm flipV="1">
            <a:off x="4950604" y="3153342"/>
            <a:ext cx="1262888" cy="37287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6A9EF83-124B-DA4F-E35A-444AC8AFFCE0}"/>
              </a:ext>
            </a:extLst>
          </p:cNvPr>
          <p:cNvCxnSpPr>
            <a:cxnSpLocks/>
          </p:cNvCxnSpPr>
          <p:nvPr/>
        </p:nvCxnSpPr>
        <p:spPr>
          <a:xfrm flipV="1">
            <a:off x="5513120" y="4381829"/>
            <a:ext cx="1055889" cy="59999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60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6FEF61-24CD-28D9-BC8E-C82AF0DDDCAC}"/>
              </a:ext>
            </a:extLst>
          </p:cNvPr>
          <p:cNvPicPr>
            <a:picLocks noChangeAspect="1"/>
          </p:cNvPicPr>
          <p:nvPr/>
        </p:nvPicPr>
        <p:blipFill>
          <a:blip r:embed="rId3"/>
          <a:stretch>
            <a:fillRect/>
          </a:stretch>
        </p:blipFill>
        <p:spPr>
          <a:xfrm>
            <a:off x="2640891" y="0"/>
            <a:ext cx="6910218" cy="6858000"/>
          </a:xfrm>
          <a:prstGeom prst="rect">
            <a:avLst/>
          </a:prstGeom>
        </p:spPr>
      </p:pic>
    </p:spTree>
    <p:extLst>
      <p:ext uri="{BB962C8B-B14F-4D97-AF65-F5344CB8AC3E}">
        <p14:creationId xmlns:p14="http://schemas.microsoft.com/office/powerpoint/2010/main" val="352471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F207F8-9B55-ADEB-1637-D74DBDE27F7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862342" y="1539431"/>
            <a:ext cx="4571025" cy="2043599"/>
          </a:xfrm>
        </p:spPr>
      </p:pic>
      <p:sp>
        <p:nvSpPr>
          <p:cNvPr id="2" name="Title 1">
            <a:extLst>
              <a:ext uri="{FF2B5EF4-FFF2-40B4-BE49-F238E27FC236}">
                <a16:creationId xmlns:a16="http://schemas.microsoft.com/office/drawing/2014/main" id="{C270A131-E935-2686-DF4E-AC1C965E3642}"/>
              </a:ext>
            </a:extLst>
          </p:cNvPr>
          <p:cNvSpPr>
            <a:spLocks noGrp="1"/>
          </p:cNvSpPr>
          <p:nvPr>
            <p:ph type="ctrTitle"/>
          </p:nvPr>
        </p:nvSpPr>
        <p:spPr/>
        <p:txBody>
          <a:bodyPr/>
          <a:lstStyle/>
          <a:p>
            <a:r>
              <a:rPr lang="en-US"/>
              <a:t>Prescribed burn</a:t>
            </a:r>
          </a:p>
        </p:txBody>
      </p:sp>
      <p:sp>
        <p:nvSpPr>
          <p:cNvPr id="6" name="TextBox 5">
            <a:extLst>
              <a:ext uri="{FF2B5EF4-FFF2-40B4-BE49-F238E27FC236}">
                <a16:creationId xmlns:a16="http://schemas.microsoft.com/office/drawing/2014/main" id="{40728C81-3E43-BD7E-BA38-9E7D1930BBD6}"/>
              </a:ext>
            </a:extLst>
          </p:cNvPr>
          <p:cNvSpPr txBox="1"/>
          <p:nvPr/>
        </p:nvSpPr>
        <p:spPr>
          <a:xfrm>
            <a:off x="9582666" y="2847372"/>
            <a:ext cx="1691076" cy="712508"/>
          </a:xfrm>
          <a:prstGeom prst="rect">
            <a:avLst/>
          </a:prstGeom>
          <a:noFill/>
        </p:spPr>
        <p:txBody>
          <a:bodyPr wrap="square" lIns="0" tIns="0" rIns="0" bIns="0" rtlCol="0">
            <a:noAutofit/>
          </a:bodyPr>
          <a:lstStyle/>
          <a:p>
            <a:r>
              <a:rPr lang="en-US" sz="1200" i="1" dirty="0">
                <a:solidFill>
                  <a:schemeClr val="bg2">
                    <a:lumMod val="50000"/>
                  </a:schemeClr>
                </a:solidFill>
              </a:rPr>
              <a:t>https://</a:t>
            </a:r>
            <a:r>
              <a:rPr lang="en-US" sz="1200" i="1" dirty="0" err="1">
                <a:solidFill>
                  <a:schemeClr val="bg2">
                    <a:lumMod val="50000"/>
                  </a:schemeClr>
                </a:solidFill>
              </a:rPr>
              <a:t>www.cowcreek-nsn.gov</a:t>
            </a:r>
            <a:r>
              <a:rPr lang="en-US" sz="1200" i="1" dirty="0">
                <a:solidFill>
                  <a:schemeClr val="bg2">
                    <a:lumMod val="50000"/>
                  </a:schemeClr>
                </a:solidFill>
              </a:rPr>
              <a:t>/video-successful-prescribed-burn-on-cow-creek-forest-lands/</a:t>
            </a:r>
          </a:p>
        </p:txBody>
      </p:sp>
      <p:pic>
        <p:nvPicPr>
          <p:cNvPr id="8" name="Picture 7">
            <a:extLst>
              <a:ext uri="{FF2B5EF4-FFF2-40B4-BE49-F238E27FC236}">
                <a16:creationId xmlns:a16="http://schemas.microsoft.com/office/drawing/2014/main" id="{98360B65-8BFE-FCE2-6EA7-2D0BEB6CC6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4046" y="3688687"/>
            <a:ext cx="8429321" cy="2559714"/>
          </a:xfrm>
          <a:prstGeom prst="rect">
            <a:avLst/>
          </a:prstGeom>
        </p:spPr>
      </p:pic>
      <p:sp>
        <p:nvSpPr>
          <p:cNvPr id="12" name="TextBox 11">
            <a:extLst>
              <a:ext uri="{FF2B5EF4-FFF2-40B4-BE49-F238E27FC236}">
                <a16:creationId xmlns:a16="http://schemas.microsoft.com/office/drawing/2014/main" id="{89F6796D-6911-0CE5-B8D5-F0314A2B292F}"/>
              </a:ext>
            </a:extLst>
          </p:cNvPr>
          <p:cNvSpPr txBox="1"/>
          <p:nvPr/>
        </p:nvSpPr>
        <p:spPr>
          <a:xfrm>
            <a:off x="9582666" y="5547467"/>
            <a:ext cx="1691076" cy="712509"/>
          </a:xfrm>
          <a:prstGeom prst="rect">
            <a:avLst/>
          </a:prstGeom>
          <a:noFill/>
        </p:spPr>
        <p:txBody>
          <a:bodyPr wrap="square" lIns="0" tIns="0" rIns="0" bIns="0">
            <a:noAutofit/>
          </a:bodyPr>
          <a:lstStyle/>
          <a:p>
            <a:r>
              <a:rPr lang="en-US" sz="1200" i="1" dirty="0">
                <a:solidFill>
                  <a:schemeClr val="bg2">
                    <a:lumMod val="50000"/>
                  </a:schemeClr>
                </a:solidFill>
              </a:rPr>
              <a:t>https://</a:t>
            </a:r>
            <a:r>
              <a:rPr lang="en-US" sz="1200" i="1" dirty="0" err="1">
                <a:solidFill>
                  <a:schemeClr val="bg2">
                    <a:lumMod val="50000"/>
                  </a:schemeClr>
                </a:solidFill>
              </a:rPr>
              <a:t>www.cowcreek-nsn.gov</a:t>
            </a:r>
            <a:r>
              <a:rPr lang="en-US" sz="1200" i="1" dirty="0">
                <a:solidFill>
                  <a:schemeClr val="bg2">
                    <a:lumMod val="50000"/>
                  </a:schemeClr>
                </a:solidFill>
              </a:rPr>
              <a:t>/photos-tribe-conducts-prescribed-burns-near-myrtle-creek/</a:t>
            </a:r>
          </a:p>
        </p:txBody>
      </p:sp>
      <p:pic>
        <p:nvPicPr>
          <p:cNvPr id="14" name="Picture 13">
            <a:extLst>
              <a:ext uri="{FF2B5EF4-FFF2-40B4-BE49-F238E27FC236}">
                <a16:creationId xmlns:a16="http://schemas.microsoft.com/office/drawing/2014/main" id="{F0BA3037-17A9-453C-7CFE-08C6D80936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0600" y="1539432"/>
            <a:ext cx="3751611" cy="2043599"/>
          </a:xfrm>
          <a:prstGeom prst="rect">
            <a:avLst/>
          </a:prstGeom>
        </p:spPr>
      </p:pic>
    </p:spTree>
    <p:extLst>
      <p:ext uri="{BB962C8B-B14F-4D97-AF65-F5344CB8AC3E}">
        <p14:creationId xmlns:p14="http://schemas.microsoft.com/office/powerpoint/2010/main" val="397404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tick with a bone on it&#10;&#10;Description automatically generated">
            <a:extLst>
              <a:ext uri="{FF2B5EF4-FFF2-40B4-BE49-F238E27FC236}">
                <a16:creationId xmlns:a16="http://schemas.microsoft.com/office/drawing/2014/main" id="{58843C77-AAAA-B89E-CFED-BA41F939D1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030747" y="1657893"/>
            <a:ext cx="2309089" cy="3510985"/>
          </a:xfrm>
          <a:prstGeom prst="rect">
            <a:avLst/>
          </a:prstGeom>
        </p:spPr>
      </p:pic>
      <p:pic>
        <p:nvPicPr>
          <p:cNvPr id="4" name="Picture 3" descr="A stick on a rock wall&#10;&#10;Description automatically generated">
            <a:extLst>
              <a:ext uri="{FF2B5EF4-FFF2-40B4-BE49-F238E27FC236}">
                <a16:creationId xmlns:a16="http://schemas.microsoft.com/office/drawing/2014/main" id="{89119E09-A794-9765-61BA-72884DA213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7426813" y="1657893"/>
            <a:ext cx="2309089" cy="3510985"/>
          </a:xfrm>
          <a:prstGeom prst="rect">
            <a:avLst/>
          </a:prstGeom>
        </p:spPr>
      </p:pic>
      <p:pic>
        <p:nvPicPr>
          <p:cNvPr id="16" name="Picture 15" descr="A stick on a rock wall&#10;&#10;Description automatically generated">
            <a:extLst>
              <a:ext uri="{FF2B5EF4-FFF2-40B4-BE49-F238E27FC236}">
                <a16:creationId xmlns:a16="http://schemas.microsoft.com/office/drawing/2014/main" id="{12721AF8-9BA7-20EE-57CB-15A4293146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5" b="-1"/>
          <a:stretch/>
        </p:blipFill>
        <p:spPr>
          <a:xfrm>
            <a:off x="9819928" y="1657893"/>
            <a:ext cx="2372072" cy="3510985"/>
          </a:xfrm>
          <a:prstGeom prst="rect">
            <a:avLst/>
          </a:prstGeom>
        </p:spPr>
      </p:pic>
      <p:pic>
        <p:nvPicPr>
          <p:cNvPr id="19" name="Picture 18" descr="A stick on a pole&#10;&#10;Description automatically generated">
            <a:extLst>
              <a:ext uri="{FF2B5EF4-FFF2-40B4-BE49-F238E27FC236}">
                <a16:creationId xmlns:a16="http://schemas.microsoft.com/office/drawing/2014/main" id="{D2AB7357-6586-9634-7E6C-A913721B51A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b="-1"/>
          <a:stretch/>
        </p:blipFill>
        <p:spPr>
          <a:xfrm>
            <a:off x="0" y="1657893"/>
            <a:ext cx="2458990" cy="3510986"/>
          </a:xfrm>
          <a:prstGeom prst="rect">
            <a:avLst/>
          </a:prstGeom>
        </p:spPr>
      </p:pic>
      <p:pic>
        <p:nvPicPr>
          <p:cNvPr id="20" name="Picture 19" descr="A pole with a stick stuck in it&#10;&#10;Description automatically generated">
            <a:extLst>
              <a:ext uri="{FF2B5EF4-FFF2-40B4-BE49-F238E27FC236}">
                <a16:creationId xmlns:a16="http://schemas.microsoft.com/office/drawing/2014/main" id="{C4A3C957-E7D4-0CE8-22B8-869F3F9C7D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b="-1"/>
          <a:stretch/>
        </p:blipFill>
        <p:spPr>
          <a:xfrm>
            <a:off x="2538090" y="1657893"/>
            <a:ext cx="2413557" cy="3510986"/>
          </a:xfrm>
          <a:prstGeom prst="rect">
            <a:avLst/>
          </a:prstGeom>
        </p:spPr>
      </p:pic>
      <p:sp>
        <p:nvSpPr>
          <p:cNvPr id="7" name="Title 6">
            <a:extLst>
              <a:ext uri="{FF2B5EF4-FFF2-40B4-BE49-F238E27FC236}">
                <a16:creationId xmlns:a16="http://schemas.microsoft.com/office/drawing/2014/main" id="{0A292432-6794-6954-2467-88B0267CC064}"/>
              </a:ext>
            </a:extLst>
          </p:cNvPr>
          <p:cNvSpPr>
            <a:spLocks noGrp="1"/>
          </p:cNvSpPr>
          <p:nvPr>
            <p:ph type="ctrTitle"/>
          </p:nvPr>
        </p:nvSpPr>
        <p:spPr/>
        <p:txBody>
          <a:bodyPr/>
          <a:lstStyle/>
          <a:p>
            <a:r>
              <a:rPr lang="en-US" dirty="0"/>
              <a:t>Digging sticks</a:t>
            </a:r>
          </a:p>
        </p:txBody>
      </p:sp>
    </p:spTree>
    <p:extLst>
      <p:ext uri="{BB962C8B-B14F-4D97-AF65-F5344CB8AC3E}">
        <p14:creationId xmlns:p14="http://schemas.microsoft.com/office/powerpoint/2010/main" val="411645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8E3564-CF67-692A-4FEF-E862DC155F30}"/>
              </a:ext>
            </a:extLst>
          </p:cNvPr>
          <p:cNvSpPr>
            <a:spLocks noGrp="1"/>
          </p:cNvSpPr>
          <p:nvPr>
            <p:ph type="ctrTitle"/>
          </p:nvPr>
        </p:nvSpPr>
        <p:spPr/>
        <p:txBody>
          <a:bodyPr/>
          <a:lstStyle/>
          <a:p>
            <a:r>
              <a:rPr lang="en-US" dirty="0"/>
              <a:t>Consider the Cow Creek Band of Umpqua Tribe of Indians’ relationship to the land </a:t>
            </a:r>
          </a:p>
        </p:txBody>
      </p:sp>
      <p:sp>
        <p:nvSpPr>
          <p:cNvPr id="7" name="Content Placeholder 6">
            <a:extLst>
              <a:ext uri="{FF2B5EF4-FFF2-40B4-BE49-F238E27FC236}">
                <a16:creationId xmlns:a16="http://schemas.microsoft.com/office/drawing/2014/main" id="{D4C357EF-CE0A-B749-821B-CF30152956CE}"/>
              </a:ext>
            </a:extLst>
          </p:cNvPr>
          <p:cNvSpPr>
            <a:spLocks noGrp="1"/>
          </p:cNvSpPr>
          <p:nvPr>
            <p:ph idx="1"/>
          </p:nvPr>
        </p:nvSpPr>
        <p:spPr>
          <a:xfrm>
            <a:off x="1004046" y="2257063"/>
            <a:ext cx="10159254" cy="3919900"/>
          </a:xfrm>
        </p:spPr>
        <p:txBody>
          <a:bodyPr/>
          <a:lstStyle/>
          <a:p>
            <a:pPr>
              <a:lnSpc>
                <a:spcPct val="110000"/>
              </a:lnSpc>
              <a:spcBef>
                <a:spcPts val="0"/>
              </a:spcBef>
              <a:spcAft>
                <a:spcPts val="1000"/>
              </a:spcAft>
            </a:pPr>
            <a:r>
              <a:rPr lang="en-US" dirty="0"/>
              <a:t>What do you think the ecology of the region looked like 200 years ago compared to how it is today? </a:t>
            </a:r>
          </a:p>
          <a:p>
            <a:pPr>
              <a:lnSpc>
                <a:spcPct val="110000"/>
              </a:lnSpc>
              <a:spcBef>
                <a:spcPts val="0"/>
              </a:spcBef>
              <a:spcAft>
                <a:spcPts val="1000"/>
              </a:spcAft>
            </a:pPr>
            <a:r>
              <a:rPr lang="en-US" dirty="0"/>
              <a:t>What might be different? </a:t>
            </a:r>
          </a:p>
          <a:p>
            <a:pPr>
              <a:lnSpc>
                <a:spcPct val="110000"/>
              </a:lnSpc>
              <a:spcBef>
                <a:spcPts val="0"/>
              </a:spcBef>
              <a:spcAft>
                <a:spcPts val="1000"/>
              </a:spcAft>
            </a:pPr>
            <a:r>
              <a:rPr lang="en-US" dirty="0"/>
              <a:t>What might be the same? </a:t>
            </a:r>
          </a:p>
          <a:p>
            <a:pPr>
              <a:lnSpc>
                <a:spcPct val="110000"/>
              </a:lnSpc>
              <a:spcBef>
                <a:spcPts val="0"/>
              </a:spcBef>
              <a:spcAft>
                <a:spcPts val="1000"/>
              </a:spcAft>
            </a:pPr>
            <a:r>
              <a:rPr lang="en-US" dirty="0"/>
              <a:t>How do these practices reflect what we know about traditional </a:t>
            </a:r>
            <a:br>
              <a:rPr lang="en-US" dirty="0"/>
            </a:br>
            <a:r>
              <a:rPr lang="en-US" dirty="0"/>
              <a:t>ecological knowledge?</a:t>
            </a:r>
          </a:p>
        </p:txBody>
      </p:sp>
    </p:spTree>
    <p:extLst>
      <p:ext uri="{BB962C8B-B14F-4D97-AF65-F5344CB8AC3E}">
        <p14:creationId xmlns:p14="http://schemas.microsoft.com/office/powerpoint/2010/main" val="113203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diagram of a tree with animals and text&#10;&#10;Description automatically generated">
            <a:extLst>
              <a:ext uri="{FF2B5EF4-FFF2-40B4-BE49-F238E27FC236}">
                <a16:creationId xmlns:a16="http://schemas.microsoft.com/office/drawing/2014/main" id="{31B5A9F5-C7E2-54D7-1093-B37B7B0C7C88}"/>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74289" y="1970211"/>
            <a:ext cx="4074288" cy="4449551"/>
          </a:xfrm>
          <a:prstGeom prst="rect">
            <a:avLst/>
          </a:prstGeom>
        </p:spPr>
      </p:pic>
      <p:sp>
        <p:nvSpPr>
          <p:cNvPr id="4" name="Title 3">
            <a:extLst>
              <a:ext uri="{FF2B5EF4-FFF2-40B4-BE49-F238E27FC236}">
                <a16:creationId xmlns:a16="http://schemas.microsoft.com/office/drawing/2014/main" id="{A85CBEF4-F13F-9CCC-8D6C-FE8C31BA6B91}"/>
              </a:ext>
            </a:extLst>
          </p:cNvPr>
          <p:cNvSpPr>
            <a:spLocks noGrp="1"/>
          </p:cNvSpPr>
          <p:nvPr>
            <p:ph type="ctrTitle"/>
          </p:nvPr>
        </p:nvSpPr>
        <p:spPr>
          <a:xfrm>
            <a:off x="1004046" y="692612"/>
            <a:ext cx="9112227" cy="1100870"/>
          </a:xfrm>
        </p:spPr>
        <p:txBody>
          <a:bodyPr/>
          <a:lstStyle/>
          <a:p>
            <a:r>
              <a:rPr lang="en-US" dirty="0"/>
              <a:t>Relationship to land, plants, animals, and people</a:t>
            </a:r>
          </a:p>
        </p:txBody>
      </p:sp>
    </p:spTree>
    <p:extLst>
      <p:ext uri="{BB962C8B-B14F-4D97-AF65-F5344CB8AC3E}">
        <p14:creationId xmlns:p14="http://schemas.microsoft.com/office/powerpoint/2010/main" val="158006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0150F55-70CD-6050-BBFC-97046A1BC811}"/>
              </a:ext>
            </a:extLst>
          </p:cNvPr>
          <p:cNvGraphicFramePr>
            <a:graphicFrameLocks noGrp="1"/>
          </p:cNvGraphicFramePr>
          <p:nvPr>
            <p:ph idx="1"/>
            <p:extLst>
              <p:ext uri="{D42A27DB-BD31-4B8C-83A1-F6EECF244321}">
                <p14:modId xmlns:p14="http://schemas.microsoft.com/office/powerpoint/2010/main" val="2551058594"/>
              </p:ext>
            </p:extLst>
          </p:nvPr>
        </p:nvGraphicFramePr>
        <p:xfrm>
          <a:off x="1004046" y="2406107"/>
          <a:ext cx="7528368" cy="3574086"/>
        </p:xfrm>
        <a:graphic>
          <a:graphicData uri="http://schemas.openxmlformats.org/drawingml/2006/table">
            <a:tbl>
              <a:tblPr firstRow="1" bandRow="1">
                <a:tableStyleId>{5C22544A-7EE6-4342-B048-85BDC9FD1C3A}</a:tableStyleId>
              </a:tblPr>
              <a:tblGrid>
                <a:gridCol w="3764184">
                  <a:extLst>
                    <a:ext uri="{9D8B030D-6E8A-4147-A177-3AD203B41FA5}">
                      <a16:colId xmlns:a16="http://schemas.microsoft.com/office/drawing/2014/main" val="3514052861"/>
                    </a:ext>
                  </a:extLst>
                </a:gridCol>
                <a:gridCol w="3764184">
                  <a:extLst>
                    <a:ext uri="{9D8B030D-6E8A-4147-A177-3AD203B41FA5}">
                      <a16:colId xmlns:a16="http://schemas.microsoft.com/office/drawing/2014/main" val="4178337136"/>
                    </a:ext>
                  </a:extLst>
                </a:gridCol>
              </a:tblGrid>
              <a:tr h="1288086">
                <a:tc>
                  <a:txBody>
                    <a:bodyPr/>
                    <a:lstStyle/>
                    <a:p>
                      <a:pPr algn="l"/>
                      <a:r>
                        <a:rPr lang="en-US" dirty="0">
                          <a:solidFill>
                            <a:schemeClr val="tx1"/>
                          </a:solidFill>
                        </a:rPr>
                        <a:t>Group 1</a:t>
                      </a:r>
                    </a:p>
                    <a:p>
                      <a:pPr algn="l"/>
                      <a:r>
                        <a:rPr lang="en-US" b="0" dirty="0">
                          <a:solidFill>
                            <a:schemeClr val="tx1"/>
                          </a:solidFill>
                        </a:rPr>
                        <a:t>What does the beaver population need in their healthy environment?</a:t>
                      </a:r>
                    </a:p>
                  </a:txBody>
                  <a:tcPr marL="182880" marR="182880" marT="182880" marB="0">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lgn="l"/>
                      <a:r>
                        <a:rPr lang="en-US" dirty="0">
                          <a:solidFill>
                            <a:schemeClr val="tx1"/>
                          </a:solidFill>
                        </a:rPr>
                        <a:t>Group  2</a:t>
                      </a:r>
                    </a:p>
                    <a:p>
                      <a:pPr algn="l"/>
                      <a:r>
                        <a:rPr lang="en-US" b="0" dirty="0">
                          <a:solidFill>
                            <a:schemeClr val="tx1"/>
                          </a:solidFill>
                        </a:rPr>
                        <a:t>How does the beaver population impact its environment?</a:t>
                      </a:r>
                    </a:p>
                  </a:txBody>
                  <a:tcPr marL="182880" marR="182880" marT="182880" marB="0">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85447240"/>
                  </a:ext>
                </a:extLst>
              </a:tr>
              <a:tr h="0">
                <a:tc>
                  <a:txBody>
                    <a:bodyPr/>
                    <a:lstStyle/>
                    <a:p>
                      <a:pPr algn="l"/>
                      <a:r>
                        <a:rPr lang="en-US" b="1" dirty="0">
                          <a:solidFill>
                            <a:schemeClr val="tx1"/>
                          </a:solidFill>
                        </a:rPr>
                        <a:t>Group 3</a:t>
                      </a:r>
                    </a:p>
                    <a:p>
                      <a:pPr algn="l"/>
                      <a:r>
                        <a:rPr lang="en-US" dirty="0">
                          <a:solidFill>
                            <a:schemeClr val="tx1"/>
                          </a:solidFill>
                        </a:rPr>
                        <a:t>How do other animals benefit from the beaver population?</a:t>
                      </a:r>
                    </a:p>
                  </a:txBody>
                  <a:tcPr marL="182880" marR="182880" marT="182880" marB="0">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lgn="l"/>
                      <a:r>
                        <a:rPr lang="en-US" b="1" dirty="0">
                          <a:solidFill>
                            <a:schemeClr val="tx1"/>
                          </a:solidFill>
                        </a:rPr>
                        <a:t>Group 4</a:t>
                      </a:r>
                    </a:p>
                    <a:p>
                      <a:pPr algn="l"/>
                      <a:r>
                        <a:rPr lang="en-US" dirty="0">
                          <a:solidFill>
                            <a:schemeClr val="tx1"/>
                          </a:solidFill>
                        </a:rPr>
                        <a:t>How does the beaver population negatively impact the environment?</a:t>
                      </a:r>
                    </a:p>
                    <a:p>
                      <a:pPr algn="l"/>
                      <a:endParaRPr lang="en-US" dirty="0">
                        <a:solidFill>
                          <a:schemeClr val="tx1"/>
                        </a:solidFill>
                      </a:endParaRPr>
                    </a:p>
                  </a:txBody>
                  <a:tcPr marL="182880" marR="182880" marT="182880" marB="0">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2467130823"/>
                  </a:ext>
                </a:extLst>
              </a:tr>
              <a:tr h="0">
                <a:tc gridSpan="2">
                  <a:txBody>
                    <a:bodyPr/>
                    <a:lstStyle/>
                    <a:p>
                      <a:pPr algn="l"/>
                      <a:r>
                        <a:rPr lang="en-US" b="1" dirty="0">
                          <a:solidFill>
                            <a:schemeClr val="tx1"/>
                          </a:solidFill>
                        </a:rPr>
                        <a:t>Everyone:</a:t>
                      </a:r>
                      <a:r>
                        <a:rPr lang="en-US" dirty="0">
                          <a:solidFill>
                            <a:schemeClr val="tx1"/>
                          </a:solidFill>
                        </a:rPr>
                        <a:t> How might the practice of prescribed burning impact </a:t>
                      </a:r>
                      <a:br>
                        <a:rPr lang="en-US" dirty="0">
                          <a:solidFill>
                            <a:schemeClr val="tx1"/>
                          </a:solidFill>
                        </a:rPr>
                      </a:br>
                      <a:r>
                        <a:rPr lang="en-US" dirty="0">
                          <a:solidFill>
                            <a:schemeClr val="tx1"/>
                          </a:solidFill>
                        </a:rPr>
                        <a:t>the beaver population and others?</a:t>
                      </a:r>
                    </a:p>
                    <a:p>
                      <a:pPr algn="l"/>
                      <a:endParaRPr lang="en-US" dirty="0">
                        <a:solidFill>
                          <a:schemeClr val="tx1"/>
                        </a:solidFill>
                      </a:endParaRPr>
                    </a:p>
                  </a:txBody>
                  <a:tcPr marL="182880" marR="182880" marT="182880" marB="0">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hMerge="1">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968455"/>
                  </a:ext>
                </a:extLst>
              </a:tr>
            </a:tbl>
          </a:graphicData>
        </a:graphic>
      </p:graphicFrame>
      <p:sp>
        <p:nvSpPr>
          <p:cNvPr id="4" name="Title 3">
            <a:extLst>
              <a:ext uri="{FF2B5EF4-FFF2-40B4-BE49-F238E27FC236}">
                <a16:creationId xmlns:a16="http://schemas.microsoft.com/office/drawing/2014/main" id="{3C748CB3-B339-E95B-E95D-56E264EE0FD1}"/>
              </a:ext>
            </a:extLst>
          </p:cNvPr>
          <p:cNvSpPr>
            <a:spLocks noGrp="1"/>
          </p:cNvSpPr>
          <p:nvPr>
            <p:ph type="ctrTitle"/>
          </p:nvPr>
        </p:nvSpPr>
        <p:spPr>
          <a:xfrm>
            <a:off x="1004046" y="692612"/>
            <a:ext cx="8961757" cy="1100870"/>
          </a:xfrm>
        </p:spPr>
        <p:txBody>
          <a:bodyPr/>
          <a:lstStyle/>
          <a:p>
            <a:r>
              <a:rPr lang="en-US" dirty="0"/>
              <a:t>Can beavers save salmon in Oregon’s high desert?</a:t>
            </a:r>
          </a:p>
        </p:txBody>
      </p:sp>
      <p:pic>
        <p:nvPicPr>
          <p:cNvPr id="5" name="Content Placeholder 4" descr="A brown rodent with a carrot in its mouth&#10;&#10;Description automatically generated">
            <a:hlinkClick r:id="rId4"/>
            <a:extLst>
              <a:ext uri="{FF2B5EF4-FFF2-40B4-BE49-F238E27FC236}">
                <a16:creationId xmlns:a16="http://schemas.microsoft.com/office/drawing/2014/main" id="{FF7340BE-C435-1917-9634-A27BDCCE29CD}"/>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8522714" y="2394532"/>
            <a:ext cx="2592731" cy="3589427"/>
          </a:xfrm>
          <a:prstGeom prst="rect">
            <a:avLst/>
          </a:prstGeom>
        </p:spPr>
      </p:pic>
    </p:spTree>
    <p:extLst>
      <p:ext uri="{BB962C8B-B14F-4D97-AF65-F5344CB8AC3E}">
        <p14:creationId xmlns:p14="http://schemas.microsoft.com/office/powerpoint/2010/main" val="5844856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F4307-759D-44C5-908F-6F035F74A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735579-969C-4966-A22D-BFFF6313194A}">
  <ds:schemaRef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ecda571c-f727-47a5-9aab-64bd2d52803f"/>
    <ds:schemaRef ds:uri="be7757ee-27b1-49d9-ad78-c19e224bf417"/>
    <ds:schemaRef ds:uri="http://purl.org/dc/elements/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2BDD72E-4538-4C1A-88A4-B014FB238C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TotalTime>
  <Words>2187</Words>
  <Application>Microsoft Macintosh PowerPoint</Application>
  <PresentationFormat>Widescreen</PresentationFormat>
  <Paragraphs>98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 Neue</vt:lpstr>
      <vt:lpstr>Myriad Pro</vt:lpstr>
      <vt:lpstr>Office Theme</vt:lpstr>
      <vt:lpstr>GRADE 7 Seasonal Calendar</vt:lpstr>
      <vt:lpstr>Traditional ecological knowledge (TEK)</vt:lpstr>
      <vt:lpstr>Map</vt:lpstr>
      <vt:lpstr>PowerPoint Presentation</vt:lpstr>
      <vt:lpstr>Prescribed burn</vt:lpstr>
      <vt:lpstr>Digging sticks</vt:lpstr>
      <vt:lpstr>Consider the Cow Creek Band of Umpqua Tribe of Indians’ relationship to the land </vt:lpstr>
      <vt:lpstr>Relationship to land, plants, animals, and people</vt:lpstr>
      <vt:lpstr>Can beavers save salmon in Oregon’s high desert?</vt:lpstr>
      <vt:lpstr>Team research</vt:lpstr>
      <vt:lpstr>Food sovereignty</vt:lpstr>
      <vt:lpstr>Comparing local natural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with a Hole in the Top</dc:title>
  <dc:creator>Rachael Radick</dc:creator>
  <cp:lastModifiedBy>Valerie Brodnikova</cp:lastModifiedBy>
  <cp:revision>72</cp:revision>
  <dcterms:created xsi:type="dcterms:W3CDTF">2020-05-08T21:00:21Z</dcterms:created>
  <dcterms:modified xsi:type="dcterms:W3CDTF">2023-11-15T20:09:50Z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