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29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65902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85175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74754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345421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46AA2-B98E-4584-AAF1-BD728596A53B}"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49060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46AA2-B98E-4584-AAF1-BD728596A53B}"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38528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46AA2-B98E-4584-AAF1-BD728596A53B}"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02915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46AA2-B98E-4584-AAF1-BD728596A53B}"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19227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6AA2-B98E-4584-AAF1-BD728596A53B}"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359861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746AA2-B98E-4584-AAF1-BD728596A53B}"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98554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746AA2-B98E-4584-AAF1-BD728596A53B}"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58841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F746AA2-B98E-4584-AAF1-BD728596A53B}" type="datetimeFigureOut">
              <a:rPr lang="en-US" smtClean="0"/>
              <a:t>2/5/2019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8B15371-BB41-46FB-AB66-7E4BAA2D0030}" type="slidenum">
              <a:rPr lang="en-US" smtClean="0"/>
              <a:t>‹#›</a:t>
            </a:fld>
            <a:endParaRPr lang="en-US"/>
          </a:p>
        </p:txBody>
      </p:sp>
    </p:spTree>
    <p:extLst>
      <p:ext uri="{BB962C8B-B14F-4D97-AF65-F5344CB8AC3E}">
        <p14:creationId xmlns:p14="http://schemas.microsoft.com/office/powerpoint/2010/main" val="3369484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1712F-6110-47A1-8B31-A1601D3E6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88929" cy="7467600"/>
          </a:xfrm>
          <a:prstGeom prst="rect">
            <a:avLst/>
          </a:prstGeom>
        </p:spPr>
      </p:pic>
      <p:pic>
        <p:nvPicPr>
          <p:cNvPr id="8" name="Picture 7">
            <a:extLst>
              <a:ext uri="{FF2B5EF4-FFF2-40B4-BE49-F238E27FC236}">
                <a16:creationId xmlns:a16="http://schemas.microsoft.com/office/drawing/2014/main" id="{09BA446F-BA92-46A9-82AD-6B084E42C068}"/>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1125733" y="2351487"/>
            <a:ext cx="1367856" cy="1268777"/>
          </a:xfrm>
          <a:prstGeom prst="rect">
            <a:avLst/>
          </a:prstGeom>
        </p:spPr>
      </p:pic>
      <p:pic>
        <p:nvPicPr>
          <p:cNvPr id="9" name="Picture 8">
            <a:extLst>
              <a:ext uri="{FF2B5EF4-FFF2-40B4-BE49-F238E27FC236}">
                <a16:creationId xmlns:a16="http://schemas.microsoft.com/office/drawing/2014/main" id="{C069C48B-F58B-47B6-B9D6-3CF521160666}"/>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382321" y="7616214"/>
            <a:ext cx="1367856" cy="1268777"/>
          </a:xfrm>
          <a:prstGeom prst="rect">
            <a:avLst/>
          </a:prstGeom>
        </p:spPr>
      </p:pic>
      <p:sp>
        <p:nvSpPr>
          <p:cNvPr id="10" name="TextBox 9">
            <a:extLst>
              <a:ext uri="{FF2B5EF4-FFF2-40B4-BE49-F238E27FC236}">
                <a16:creationId xmlns:a16="http://schemas.microsoft.com/office/drawing/2014/main" id="{A9920E51-90CF-40BB-B311-65735534EE32}"/>
              </a:ext>
            </a:extLst>
          </p:cNvPr>
          <p:cNvSpPr txBox="1"/>
          <p:nvPr/>
        </p:nvSpPr>
        <p:spPr>
          <a:xfrm>
            <a:off x="1809661" y="7648610"/>
            <a:ext cx="4875157"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map is from 1846 and shows the region that was then known as Oregon Territory. Later that year, the United States and Britain decided to split this territory at the line between present-day Canada and Washington state. The modern outline of the state of Oregon has been added in black on top of the original map to make it easier to find, but the state did not take this shape until it attained statehood in 1859.</a:t>
            </a:r>
          </a:p>
        </p:txBody>
      </p:sp>
    </p:spTree>
    <p:extLst>
      <p:ext uri="{BB962C8B-B14F-4D97-AF65-F5344CB8AC3E}">
        <p14:creationId xmlns:p14="http://schemas.microsoft.com/office/powerpoint/2010/main" val="7267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D5F0BE-D7D7-479F-B995-720C10B0C956}"/>
              </a:ext>
            </a:extLst>
          </p:cNvPr>
          <p:cNvGrpSpPr/>
          <p:nvPr/>
        </p:nvGrpSpPr>
        <p:grpSpPr>
          <a:xfrm>
            <a:off x="0" y="643108"/>
            <a:ext cx="6858000" cy="5718239"/>
            <a:chOff x="0" y="0"/>
            <a:chExt cx="6858000" cy="5718239"/>
          </a:xfrm>
        </p:grpSpPr>
        <p:pic>
          <p:nvPicPr>
            <p:cNvPr id="4" name="Picture 3">
              <a:extLst>
                <a:ext uri="{FF2B5EF4-FFF2-40B4-BE49-F238E27FC236}">
                  <a16:creationId xmlns:a16="http://schemas.microsoft.com/office/drawing/2014/main" id="{302C727A-83E0-4D46-B775-A6315DE9D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595039"/>
            </a:xfrm>
            <a:prstGeom prst="rect">
              <a:avLst/>
            </a:prstGeom>
          </p:spPr>
        </p:pic>
        <p:pic>
          <p:nvPicPr>
            <p:cNvPr id="5" name="Picture 4">
              <a:extLst>
                <a:ext uri="{FF2B5EF4-FFF2-40B4-BE49-F238E27FC236}">
                  <a16:creationId xmlns:a16="http://schemas.microsoft.com/office/drawing/2014/main" id="{14A7DBA2-2115-4387-9681-279E6BA755CF}"/>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17481">
              <a:off x="300689" y="1566721"/>
              <a:ext cx="4225201" cy="4151518"/>
            </a:xfrm>
            <a:prstGeom prst="rect">
              <a:avLst/>
            </a:prstGeom>
          </p:spPr>
        </p:pic>
      </p:grpSp>
      <p:pic>
        <p:nvPicPr>
          <p:cNvPr id="6" name="Picture 5">
            <a:extLst>
              <a:ext uri="{FF2B5EF4-FFF2-40B4-BE49-F238E27FC236}">
                <a16:creationId xmlns:a16="http://schemas.microsoft.com/office/drawing/2014/main" id="{6DC9D249-579F-4874-A251-8F0BD87AAEE0}"/>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1333647" y="6285477"/>
            <a:ext cx="1367856" cy="1268777"/>
          </a:xfrm>
          <a:prstGeom prst="rect">
            <a:avLst/>
          </a:prstGeom>
        </p:spPr>
      </p:pic>
      <p:sp>
        <p:nvSpPr>
          <p:cNvPr id="7" name="TextBox 6">
            <a:extLst>
              <a:ext uri="{FF2B5EF4-FFF2-40B4-BE49-F238E27FC236}">
                <a16:creationId xmlns:a16="http://schemas.microsoft.com/office/drawing/2014/main" id="{8B20CD03-229D-44B9-9712-6C734CC495F5}"/>
              </a:ext>
            </a:extLst>
          </p:cNvPr>
          <p:cNvSpPr txBox="1"/>
          <p:nvPr/>
        </p:nvSpPr>
        <p:spPr>
          <a:xfrm>
            <a:off x="145537" y="7618889"/>
            <a:ext cx="3744076"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map is from </a:t>
            </a:r>
            <a:r>
              <a:rPr lang="en-US" sz="1200">
                <a:latin typeface="Arial" panose="020B0604020202020204" pitchFamily="34" charset="0"/>
                <a:cs typeface="Arial" panose="020B0604020202020204" pitchFamily="34" charset="0"/>
              </a:rPr>
              <a:t>1852 and shows </a:t>
            </a:r>
            <a:r>
              <a:rPr lang="en-US" sz="1200" dirty="0">
                <a:latin typeface="Arial" panose="020B0604020202020204" pitchFamily="34" charset="0"/>
                <a:cs typeface="Arial" panose="020B0604020202020204" pitchFamily="34" charset="0"/>
              </a:rPr>
              <a:t>the region before any treaties were made with Native Americans in what is now known as Oregon. The modern outline of the state of Oregon has been added in black on top of the original map to make it easier to find, but the state did not take this shape until it attained statehood in 1859.</a:t>
            </a:r>
          </a:p>
        </p:txBody>
      </p:sp>
      <p:pic>
        <p:nvPicPr>
          <p:cNvPr id="8" name="Picture 7">
            <a:extLst>
              <a:ext uri="{FF2B5EF4-FFF2-40B4-BE49-F238E27FC236}">
                <a16:creationId xmlns:a16="http://schemas.microsoft.com/office/drawing/2014/main" id="{BB5C0E6F-C372-404A-BEAE-E9E666B9F423}"/>
              </a:ext>
            </a:extLst>
          </p:cNvPr>
          <p:cNvPicPr>
            <a:picLocks noChangeAspect="1"/>
          </p:cNvPicPr>
          <p:nvPr/>
        </p:nvPicPr>
        <p:blipFill rotWithShape="1">
          <a:blip r:embed="rId2">
            <a:extLst>
              <a:ext uri="{28A0092B-C50C-407E-A947-70E740481C1C}">
                <a14:useLocalDpi xmlns:a14="http://schemas.microsoft.com/office/drawing/2010/main" val="0"/>
              </a:ext>
            </a:extLst>
          </a:blip>
          <a:srcRect l="79349" t="1501" r="969" b="82062"/>
          <a:stretch/>
        </p:blipFill>
        <p:spPr>
          <a:xfrm>
            <a:off x="4076700" y="6635750"/>
            <a:ext cx="2451100" cy="1670050"/>
          </a:xfrm>
          <a:prstGeom prst="rect">
            <a:avLst/>
          </a:prstGeom>
        </p:spPr>
      </p:pic>
    </p:spTree>
    <p:extLst>
      <p:ext uri="{BB962C8B-B14F-4D97-AF65-F5344CB8AC3E}">
        <p14:creationId xmlns:p14="http://schemas.microsoft.com/office/powerpoint/2010/main" val="30605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148</Words>
  <Application>Microsoft Office PowerPoint</Application>
  <PresentationFormat>Letter Paper (8.5x11 in)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Underwood</dc:creator>
  <cp:lastModifiedBy>Bracken Reed</cp:lastModifiedBy>
  <cp:revision>11</cp:revision>
  <cp:lastPrinted>2018-06-19T16:21:42Z</cp:lastPrinted>
  <dcterms:created xsi:type="dcterms:W3CDTF">2018-03-14T23:27:36Z</dcterms:created>
  <dcterms:modified xsi:type="dcterms:W3CDTF">2019-02-05T23:54:08Z</dcterms:modified>
</cp:coreProperties>
</file>